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726" r:id="rId4"/>
    <p:sldMasterId id="2147485791" r:id="rId5"/>
    <p:sldMasterId id="2147485795" r:id="rId6"/>
    <p:sldMasterId id="2147485811" r:id="rId7"/>
  </p:sldMasterIdLst>
  <p:notesMasterIdLst>
    <p:notesMasterId r:id="rId25"/>
  </p:notesMasterIdLst>
  <p:handoutMasterIdLst>
    <p:handoutMasterId r:id="rId26"/>
  </p:handoutMasterIdLst>
  <p:sldIdLst>
    <p:sldId id="2134805782" r:id="rId8"/>
    <p:sldId id="1661" r:id="rId9"/>
    <p:sldId id="2147483564" r:id="rId10"/>
    <p:sldId id="2147483641" r:id="rId11"/>
    <p:sldId id="2147483637" r:id="rId12"/>
    <p:sldId id="266" r:id="rId13"/>
    <p:sldId id="274" r:id="rId14"/>
    <p:sldId id="2147483640" r:id="rId15"/>
    <p:sldId id="261" r:id="rId16"/>
    <p:sldId id="269" r:id="rId17"/>
    <p:sldId id="2147483633" r:id="rId18"/>
    <p:sldId id="2147483634" r:id="rId19"/>
    <p:sldId id="2147483635" r:id="rId20"/>
    <p:sldId id="2147483636" r:id="rId21"/>
    <p:sldId id="262" r:id="rId22"/>
    <p:sldId id="270" r:id="rId23"/>
    <p:sldId id="2147483563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F99748E-1B3B-48AB-B310-284D13A5D4C7}">
          <p14:sldIdLst>
            <p14:sldId id="2134805782"/>
            <p14:sldId id="1661"/>
            <p14:sldId id="2147483564"/>
            <p14:sldId id="2147483641"/>
            <p14:sldId id="2147483637"/>
          </p14:sldIdLst>
        </p14:section>
        <p14:section name="Performance" id="{B8B9124E-82D4-4673-806C-44C662BAEFA5}">
          <p14:sldIdLst>
            <p14:sldId id="266"/>
            <p14:sldId id="274"/>
            <p14:sldId id="2147483640"/>
            <p14:sldId id="261"/>
            <p14:sldId id="269"/>
            <p14:sldId id="2147483633"/>
            <p14:sldId id="2147483634"/>
            <p14:sldId id="2147483635"/>
            <p14:sldId id="2147483636"/>
            <p14:sldId id="262"/>
            <p14:sldId id="270"/>
            <p14:sldId id="21474835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4CCB20-1787-A3A8-C7B5-197C0F2CA07F}" name="Evan Aeschlimann" initials="EA" userId="S::evana@2a.consulting::7d81de6d-efc3-4826-8e38-a564d3c0985a" providerId="AD"/>
  <p188:author id="{BD3CA67A-7684-4D39-AA72-B82AB72139FF}" name="Guy Schoonmaker" initials="GS" userId="S::guy@2a.consulting::e66b9ec3-1948-4719-9962-97d7f25e1b92" providerId="AD"/>
  <p188:author id="{B7CB5387-91EA-2021-B021-7CD284210703}" name="Danny de Haan" initials="Dd" userId="S::Danny.DeHaan@red-gate.com::50e5798c-7059-487a-80af-b5ef2c657ff3" providerId="AD"/>
  <p188:author id="{CF1D3E9A-F104-E7F2-7C67-355F1E44E4A3}" name="Steven Wang" initials="" userId="S::wajie@microsoft.com::74b606ab-55ce-4d97-a1c7-c5806f21ffc3" providerId="AD"/>
  <p188:author id="{DA27699B-0FC1-F018-EF17-B06E97380442}" name="Paulette Zimmerman" initials="PZ" userId="S::pzimmerman@microsoft.com::f766b7f0-5eaa-4daf-8245-38146a496c21" providerId="AD"/>
  <p188:author id="{DDE12FCE-8D43-C8B6-8CC9-2C2C1A56130B}" name="Bob Ward" initials="BW" userId="S::bobward@microsoft.com::6da7c2dd-8e2e-469f-a216-c384312e2a2d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25129"/>
    <a:srgbClr val="8DC8E8"/>
    <a:srgbClr val="FFC6CC"/>
    <a:srgbClr val="A9D5ED"/>
    <a:srgbClr val="FFA38B"/>
    <a:srgbClr val="E1D3C7"/>
    <a:srgbClr val="E8E6DF"/>
    <a:srgbClr val="FFF8F3"/>
    <a:srgbClr val="8661C5"/>
    <a:srgbClr val="D7D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931DB0-B84C-4D1B-AC9E-9DB2F466B776}" v="243" dt="2025-10-04T10:47:07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83813" autoAdjust="0"/>
  </p:normalViewPr>
  <p:slideViewPr>
    <p:cSldViewPr snapToGrid="0">
      <p:cViewPr varScale="1">
        <p:scale>
          <a:sx n="90" d="100"/>
          <a:sy n="90" d="100"/>
        </p:scale>
        <p:origin x="6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de Haan" userId="50e5798c-7059-487a-80af-b5ef2c657ff3" providerId="ADAL" clId="{6D19C623-4C92-4478-9118-071E6A1BC446}"/>
    <pc:docChg chg="modSld">
      <pc:chgData name="Danny de Haan" userId="50e5798c-7059-487a-80af-b5ef2c657ff3" providerId="ADAL" clId="{6D19C623-4C92-4478-9118-071E6A1BC446}" dt="2025-08-20T15:08:21.222" v="0"/>
      <pc:docMkLst>
        <pc:docMk/>
      </pc:docMkLst>
      <pc:sldChg chg="modAnim">
        <pc:chgData name="Danny de Haan" userId="50e5798c-7059-487a-80af-b5ef2c657ff3" providerId="ADAL" clId="{6D19C623-4C92-4478-9118-071E6A1BC446}" dt="2025-08-20T15:08:21.222" v="0"/>
        <pc:sldMkLst>
          <pc:docMk/>
          <pc:sldMk cId="3273346099" sldId="274"/>
        </pc:sldMkLst>
      </pc:sldChg>
    </pc:docChg>
  </pc:docChgLst>
  <pc:docChgLst>
    <pc:chgData name="Danny de Haan" userId="50e5798c-7059-487a-80af-b5ef2c657ff3" providerId="ADAL" clId="{A9267604-AD5F-4580-B183-17EAEC48FC59}"/>
    <pc:docChg chg="undo custSel addSld delSld modSld sldOrd addSection delSection modSection modShowInfo">
      <pc:chgData name="Danny de Haan" userId="50e5798c-7059-487a-80af-b5ef2c657ff3" providerId="ADAL" clId="{A9267604-AD5F-4580-B183-17EAEC48FC59}" dt="2025-10-05T06:07:15.259" v="501" actId="17851"/>
      <pc:docMkLst>
        <pc:docMk/>
      </pc:docMkLst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1505217972" sldId="256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2093388145" sldId="257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739554962" sldId="258"/>
        </pc:sldMkLst>
      </pc:sldChg>
      <pc:sldChg chg="del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723324825" sldId="259"/>
        </pc:sldMkLst>
      </pc:sldChg>
      <pc:sldChg chg="modSp add del modTransition modAnim">
        <pc:chgData name="Danny de Haan" userId="50e5798c-7059-487a-80af-b5ef2c657ff3" providerId="ADAL" clId="{A9267604-AD5F-4580-B183-17EAEC48FC59}" dt="2025-10-05T06:07:02.393" v="497" actId="47"/>
        <pc:sldMkLst>
          <pc:docMk/>
          <pc:sldMk cId="3871250363" sldId="260"/>
        </pc:sldMkLst>
      </pc:sldChg>
      <pc:sldChg chg="modNotesTx">
        <pc:chgData name="Danny de Haan" userId="50e5798c-7059-487a-80af-b5ef2c657ff3" providerId="ADAL" clId="{A9267604-AD5F-4580-B183-17EAEC48FC59}" dt="2025-09-29T08:41:46.767" v="281" actId="6549"/>
        <pc:sldMkLst>
          <pc:docMk/>
          <pc:sldMk cId="3675384354" sldId="261"/>
        </pc:sldMkLst>
      </pc:sldChg>
      <pc:sldChg chg="modNotesTx">
        <pc:chgData name="Danny de Haan" userId="50e5798c-7059-487a-80af-b5ef2c657ff3" providerId="ADAL" clId="{A9267604-AD5F-4580-B183-17EAEC48FC59}" dt="2025-09-29T08:42:06.782" v="283" actId="6549"/>
        <pc:sldMkLst>
          <pc:docMk/>
          <pc:sldMk cId="415109123" sldId="262"/>
        </pc:sldMkLst>
      </pc:sldChg>
      <pc:sldChg chg="del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2519496135" sldId="263"/>
        </pc:sldMkLst>
      </pc:sldChg>
      <pc:sldChg chg="modSp del mod modAnim">
        <pc:chgData name="Danny de Haan" userId="50e5798c-7059-487a-80af-b5ef2c657ff3" providerId="ADAL" clId="{A9267604-AD5F-4580-B183-17EAEC48FC59}" dt="2025-10-05T06:07:02.393" v="497" actId="47"/>
        <pc:sldMkLst>
          <pc:docMk/>
          <pc:sldMk cId="119384897" sldId="264"/>
        </pc:sldMkLst>
      </pc:sldChg>
      <pc:sldChg chg="add del mod modShow">
        <pc:chgData name="Danny de Haan" userId="50e5798c-7059-487a-80af-b5ef2c657ff3" providerId="ADAL" clId="{A9267604-AD5F-4580-B183-17EAEC48FC59}" dt="2025-10-05T06:07:02.393" v="497" actId="47"/>
        <pc:sldMkLst>
          <pc:docMk/>
          <pc:sldMk cId="3574265816" sldId="265"/>
        </pc:sldMkLst>
      </pc:sldChg>
      <pc:sldChg chg="modSp del mod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468459486" sldId="267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3216884548" sldId="268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1907732538" sldId="271"/>
        </pc:sldMkLst>
      </pc:sldChg>
      <pc:sldChg chg="del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1821800539" sldId="272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4198267961" sldId="273"/>
        </pc:sldMkLst>
      </pc:sldChg>
      <pc:sldChg chg="modSp mod modAnim">
        <pc:chgData name="Danny de Haan" userId="50e5798c-7059-487a-80af-b5ef2c657ff3" providerId="ADAL" clId="{A9267604-AD5F-4580-B183-17EAEC48FC59}" dt="2025-09-29T08:41:17.333" v="280"/>
        <pc:sldMkLst>
          <pc:docMk/>
          <pc:sldMk cId="3273346099" sldId="274"/>
        </pc:sldMkLst>
        <pc:spChg chg="mod">
          <ac:chgData name="Danny de Haan" userId="50e5798c-7059-487a-80af-b5ef2c657ff3" providerId="ADAL" clId="{A9267604-AD5F-4580-B183-17EAEC48FC59}" dt="2025-09-23T14:07:04.476" v="24" actId="6549"/>
          <ac:spMkLst>
            <pc:docMk/>
            <pc:sldMk cId="3273346099" sldId="274"/>
            <ac:spMk id="4" creationId="{6687A572-0372-C5E7-5EB3-F7C73733634E}"/>
          </ac:spMkLst>
        </pc:spChg>
      </pc:sldChg>
      <pc:sldChg chg="modSp del">
        <pc:chgData name="Danny de Haan" userId="50e5798c-7059-487a-80af-b5ef2c657ff3" providerId="ADAL" clId="{A9267604-AD5F-4580-B183-17EAEC48FC59}" dt="2025-10-05T06:07:02.393" v="497" actId="47"/>
        <pc:sldMkLst>
          <pc:docMk/>
          <pc:sldMk cId="3930100372" sldId="275"/>
        </pc:sldMkLst>
      </pc:sldChg>
      <pc:sldChg chg="modSp del">
        <pc:chgData name="Danny de Haan" userId="50e5798c-7059-487a-80af-b5ef2c657ff3" providerId="ADAL" clId="{A9267604-AD5F-4580-B183-17EAEC48FC59}" dt="2025-10-05T06:07:02.393" v="497" actId="47"/>
        <pc:sldMkLst>
          <pc:docMk/>
          <pc:sldMk cId="3627608947" sldId="276"/>
        </pc:sldMkLst>
      </pc:sldChg>
      <pc:sldChg chg="del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719751311" sldId="277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4048980350" sldId="278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1821408644" sldId="279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2941681136" sldId="280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3318403990" sldId="281"/>
        </pc:sldMkLst>
      </pc:sldChg>
      <pc:sldChg chg="addSp delSp modSp del mod">
        <pc:chgData name="Danny de Haan" userId="50e5798c-7059-487a-80af-b5ef2c657ff3" providerId="ADAL" clId="{A9267604-AD5F-4580-B183-17EAEC48FC59}" dt="2025-10-05T06:07:02.393" v="497" actId="47"/>
        <pc:sldMkLst>
          <pc:docMk/>
          <pc:sldMk cId="2689061270" sldId="282"/>
        </pc:sldMkLst>
        <pc:spChg chg="mod">
          <ac:chgData name="Danny de Haan" userId="50e5798c-7059-487a-80af-b5ef2c657ff3" providerId="ADAL" clId="{A9267604-AD5F-4580-B183-17EAEC48FC59}" dt="2025-10-04T10:01:17.507" v="496" actId="20577"/>
          <ac:spMkLst>
            <pc:docMk/>
            <pc:sldMk cId="2689061270" sldId="282"/>
            <ac:spMk id="17" creationId="{90AFE616-7037-36F7-1B15-F82C0DBA60D5}"/>
          </ac:spMkLst>
        </pc:spChg>
      </pc:sldChg>
      <pc:sldChg chg="add del setBg">
        <pc:chgData name="Danny de Haan" userId="50e5798c-7059-487a-80af-b5ef2c657ff3" providerId="ADAL" clId="{A9267604-AD5F-4580-B183-17EAEC48FC59}" dt="2025-10-04T07:38:43.796" v="433"/>
        <pc:sldMkLst>
          <pc:docMk/>
          <pc:sldMk cId="1028719703" sldId="283"/>
        </pc:sldMkLst>
      </pc:sldChg>
      <pc:sldChg chg="add del">
        <pc:chgData name="Danny de Haan" userId="50e5798c-7059-487a-80af-b5ef2c657ff3" providerId="ADAL" clId="{A9267604-AD5F-4580-B183-17EAEC48FC59}" dt="2025-10-05T06:07:02.393" v="497" actId="47"/>
        <pc:sldMkLst>
          <pc:docMk/>
          <pc:sldMk cId="3088596648" sldId="283"/>
        </pc:sldMkLst>
      </pc:sldChg>
      <pc:sldChg chg="del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3581854261" sldId="284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4246633678" sldId="1529"/>
        </pc:sldMkLst>
      </pc:sldChg>
      <pc:sldChg chg="addSp modSp add del mod ord modNotesTx">
        <pc:chgData name="Danny de Haan" userId="50e5798c-7059-487a-80af-b5ef2c657ff3" providerId="ADAL" clId="{A9267604-AD5F-4580-B183-17EAEC48FC59}" dt="2025-10-03T12:54:52.783" v="422" actId="20578"/>
        <pc:sldMkLst>
          <pc:docMk/>
          <pc:sldMk cId="1795078537" sldId="1661"/>
        </pc:sldMkLst>
        <pc:spChg chg="mod">
          <ac:chgData name="Danny de Haan" userId="50e5798c-7059-487a-80af-b5ef2c657ff3" providerId="ADAL" clId="{A9267604-AD5F-4580-B183-17EAEC48FC59}" dt="2025-09-29T08:30:06.194" v="265" actId="20577"/>
          <ac:spMkLst>
            <pc:docMk/>
            <pc:sldMk cId="1795078537" sldId="1661"/>
            <ac:spMk id="3" creationId="{3884F569-4BF0-FF64-0061-BDD8B3EC1715}"/>
          </ac:spMkLst>
        </pc:spChg>
        <pc:spChg chg="mod">
          <ac:chgData name="Danny de Haan" userId="50e5798c-7059-487a-80af-b5ef2c657ff3" providerId="ADAL" clId="{A9267604-AD5F-4580-B183-17EAEC48FC59}" dt="2025-09-23T14:01:36.613" v="21" actId="20577"/>
          <ac:spMkLst>
            <pc:docMk/>
            <pc:sldMk cId="1795078537" sldId="1661"/>
            <ac:spMk id="5" creationId="{00000000-0000-0000-0000-000000000000}"/>
          </ac:spMkLst>
        </pc:spChg>
        <pc:grpChg chg="add mod">
          <ac:chgData name="Danny de Haan" userId="50e5798c-7059-487a-80af-b5ef2c657ff3" providerId="ADAL" clId="{A9267604-AD5F-4580-B183-17EAEC48FC59}" dt="2025-09-29T08:32:14.923" v="266" actId="1076"/>
          <ac:grpSpMkLst>
            <pc:docMk/>
            <pc:sldMk cId="1795078537" sldId="1661"/>
            <ac:grpSpMk id="9" creationId="{6511414D-75FD-57E1-9690-497825798091}"/>
          </ac:grpSpMkLst>
        </pc:grpChg>
        <pc:picChg chg="add mod">
          <ac:chgData name="Danny de Haan" userId="50e5798c-7059-487a-80af-b5ef2c657ff3" providerId="ADAL" clId="{A9267604-AD5F-4580-B183-17EAEC48FC59}" dt="2025-09-29T08:05:54.733" v="216" actId="164"/>
          <ac:picMkLst>
            <pc:docMk/>
            <pc:sldMk cId="1795078537" sldId="1661"/>
            <ac:picMk id="6" creationId="{D0972397-2538-310F-17DD-8AF8C4780A4D}"/>
          </ac:picMkLst>
        </pc:picChg>
        <pc:picChg chg="add mod modCrop">
          <ac:chgData name="Danny de Haan" userId="50e5798c-7059-487a-80af-b5ef2c657ff3" providerId="ADAL" clId="{A9267604-AD5F-4580-B183-17EAEC48FC59}" dt="2025-09-29T08:05:54.733" v="216" actId="164"/>
          <ac:picMkLst>
            <pc:docMk/>
            <pc:sldMk cId="1795078537" sldId="1661"/>
            <ac:picMk id="8" creationId="{96319563-28D9-5044-B907-E10386355CEA}"/>
          </ac:picMkLst>
        </pc:picChg>
      </pc:sldChg>
      <pc:sldChg chg="add del">
        <pc:chgData name="Danny de Haan" userId="50e5798c-7059-487a-80af-b5ef2c657ff3" providerId="ADAL" clId="{A9267604-AD5F-4580-B183-17EAEC48FC59}" dt="2025-10-05T06:07:02.393" v="497" actId="47"/>
        <pc:sldMkLst>
          <pc:docMk/>
          <pc:sldMk cId="2217313608" sldId="2134805777"/>
        </pc:sldMkLst>
      </pc:sldChg>
      <pc:sldChg chg="add del">
        <pc:chgData name="Danny de Haan" userId="50e5798c-7059-487a-80af-b5ef2c657ff3" providerId="ADAL" clId="{A9267604-AD5F-4580-B183-17EAEC48FC59}" dt="2025-10-05T06:07:02.393" v="497" actId="47"/>
        <pc:sldMkLst>
          <pc:docMk/>
          <pc:sldMk cId="3095998549" sldId="2134805780"/>
        </pc:sldMkLst>
      </pc:sldChg>
      <pc:sldChg chg="add del ord setBg">
        <pc:chgData name="Danny de Haan" userId="50e5798c-7059-487a-80af-b5ef2c657ff3" providerId="ADAL" clId="{A9267604-AD5F-4580-B183-17EAEC48FC59}" dt="2025-10-04T07:12:59.747" v="430" actId="2696"/>
        <pc:sldMkLst>
          <pc:docMk/>
          <pc:sldMk cId="525722150" sldId="2134805781"/>
        </pc:sldMkLst>
      </pc:sldChg>
      <pc:sldChg chg="add">
        <pc:chgData name="Danny de Haan" userId="50e5798c-7059-487a-80af-b5ef2c657ff3" providerId="ADAL" clId="{A9267604-AD5F-4580-B183-17EAEC48FC59}" dt="2025-10-04T07:12:54.651" v="429"/>
        <pc:sldMkLst>
          <pc:docMk/>
          <pc:sldMk cId="118226222" sldId="2134805782"/>
        </pc:sldMkLst>
      </pc:sldChg>
      <pc:sldChg chg="addSp delSp modSp add del mod">
        <pc:chgData name="Danny de Haan" userId="50e5798c-7059-487a-80af-b5ef2c657ff3" providerId="ADAL" clId="{A9267604-AD5F-4580-B183-17EAEC48FC59}" dt="2025-10-05T06:07:02.393" v="497" actId="47"/>
        <pc:sldMkLst>
          <pc:docMk/>
          <pc:sldMk cId="1842708330" sldId="2145704328"/>
        </pc:sldMkLst>
      </pc:sldChg>
      <pc:sldChg chg="del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1675602577" sldId="2147483510"/>
        </pc:sldMkLst>
      </pc:sldChg>
      <pc:sldChg chg="del">
        <pc:chgData name="Danny de Haan" userId="50e5798c-7059-487a-80af-b5ef2c657ff3" providerId="ADAL" clId="{A9267604-AD5F-4580-B183-17EAEC48FC59}" dt="2025-09-29T08:38:43.375" v="268" actId="2696"/>
        <pc:sldMkLst>
          <pc:docMk/>
          <pc:sldMk cId="1551250736" sldId="2147483525"/>
        </pc:sldMkLst>
      </pc:sldChg>
      <pc:sldChg chg="del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1754217487" sldId="2147483554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1217481145" sldId="2147483557"/>
        </pc:sldMkLst>
      </pc:sldChg>
      <pc:sldChg chg="modNotesTx">
        <pc:chgData name="Danny de Haan" userId="50e5798c-7059-487a-80af-b5ef2c657ff3" providerId="ADAL" clId="{A9267604-AD5F-4580-B183-17EAEC48FC59}" dt="2025-09-29T08:38:47.003" v="269" actId="6549"/>
        <pc:sldMkLst>
          <pc:docMk/>
          <pc:sldMk cId="2340218403" sldId="2147483564"/>
        </pc:sldMkLst>
      </pc:sldChg>
      <pc:sldChg chg="del">
        <pc:chgData name="Danny de Haan" userId="50e5798c-7059-487a-80af-b5ef2c657ff3" providerId="ADAL" clId="{A9267604-AD5F-4580-B183-17EAEC48FC59}" dt="2025-10-05T06:07:02.393" v="497" actId="47"/>
        <pc:sldMkLst>
          <pc:docMk/>
          <pc:sldMk cId="2920032931" sldId="2147483605"/>
        </pc:sldMkLst>
      </pc:sldChg>
      <pc:sldChg chg="del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2621280311" sldId="2147483606"/>
        </pc:sldMkLst>
      </pc:sldChg>
      <pc:sldChg chg="modSp del mod">
        <pc:chgData name="Danny de Haan" userId="50e5798c-7059-487a-80af-b5ef2c657ff3" providerId="ADAL" clId="{A9267604-AD5F-4580-B183-17EAEC48FC59}" dt="2025-10-05T06:07:02.393" v="497" actId="47"/>
        <pc:sldMkLst>
          <pc:docMk/>
          <pc:sldMk cId="36517" sldId="2147483609"/>
        </pc:sldMkLst>
      </pc:sldChg>
      <pc:sldChg chg="del mod modShow">
        <pc:chgData name="Danny de Haan" userId="50e5798c-7059-487a-80af-b5ef2c657ff3" providerId="ADAL" clId="{A9267604-AD5F-4580-B183-17EAEC48FC59}" dt="2025-10-05T06:07:02.393" v="497" actId="47"/>
        <pc:sldMkLst>
          <pc:docMk/>
          <pc:sldMk cId="1523880586" sldId="2147483619"/>
        </pc:sldMkLst>
      </pc:sldChg>
      <pc:sldChg chg="modSp mod modNotesTx">
        <pc:chgData name="Danny de Haan" userId="50e5798c-7059-487a-80af-b5ef2c657ff3" providerId="ADAL" clId="{A9267604-AD5F-4580-B183-17EAEC48FC59}" dt="2025-09-29T08:38:58.724" v="271" actId="6549"/>
        <pc:sldMkLst>
          <pc:docMk/>
          <pc:sldMk cId="2209300292" sldId="2147483637"/>
        </pc:sldMkLst>
        <pc:spChg chg="mod">
          <ac:chgData name="Danny de Haan" userId="50e5798c-7059-487a-80af-b5ef2c657ff3" providerId="ADAL" clId="{A9267604-AD5F-4580-B183-17EAEC48FC59}" dt="2025-09-23T14:06:47.194" v="23" actId="6549"/>
          <ac:spMkLst>
            <pc:docMk/>
            <pc:sldMk cId="2209300292" sldId="2147483637"/>
            <ac:spMk id="4" creationId="{A10D76AA-1276-231A-BA7C-43A5B9A8485A}"/>
          </ac:spMkLst>
        </pc:spChg>
      </pc:sldChg>
      <pc:sldChg chg="modNotesTx">
        <pc:chgData name="Danny de Haan" userId="50e5798c-7059-487a-80af-b5ef2c657ff3" providerId="ADAL" clId="{A9267604-AD5F-4580-B183-17EAEC48FC59}" dt="2025-09-29T08:41:50.413" v="282" actId="6549"/>
        <pc:sldMkLst>
          <pc:docMk/>
          <pc:sldMk cId="368884381" sldId="2147483640"/>
        </pc:sldMkLst>
      </pc:sldChg>
      <pc:sldChg chg="mod modShow modNotesTx">
        <pc:chgData name="Danny de Haan" userId="50e5798c-7059-487a-80af-b5ef2c657ff3" providerId="ADAL" clId="{A9267604-AD5F-4580-B183-17EAEC48FC59}" dt="2025-09-29T08:38:50.460" v="270" actId="6549"/>
        <pc:sldMkLst>
          <pc:docMk/>
          <pc:sldMk cId="2903865922" sldId="2147483641"/>
        </pc:sldMkLst>
      </pc:sldChg>
      <pc:sldChg chg="del mod modShow">
        <pc:chgData name="Danny de Haan" userId="50e5798c-7059-487a-80af-b5ef2c657ff3" providerId="ADAL" clId="{A9267604-AD5F-4580-B183-17EAEC48FC59}" dt="2025-09-29T09:48:07.990" v="418" actId="2696"/>
        <pc:sldMkLst>
          <pc:docMk/>
          <pc:sldMk cId="4096070122" sldId="2147483642"/>
        </pc:sldMkLst>
      </pc:sldChg>
      <pc:sldChg chg="modSp del modAnim modNotesTx">
        <pc:chgData name="Danny de Haan" userId="50e5798c-7059-487a-80af-b5ef2c657ff3" providerId="ADAL" clId="{A9267604-AD5F-4580-B183-17EAEC48FC59}" dt="2025-10-05T06:07:02.393" v="497" actId="47"/>
        <pc:sldMkLst>
          <pc:docMk/>
          <pc:sldMk cId="92477038" sldId="21474836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10/5/2025 8:07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82E6-4519-AD27-71D2-215E8DB5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CECC-C96D-CE5C-94E1-48E7A039B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B3D66-E84E-9E95-6C32-2A9DD1F86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FAA4D-FCEE-2E68-D6F8-4DAD1C91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8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01169-1D5A-7387-0F34-47B295EB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0C388-E361-6CC5-C422-2DD96AE11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0F7E5-242B-F039-9D87-C8E750CA9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19929E0-42A2-7202-7839-8C3BF51D304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3FB4F-C4AC-13C8-287E-2F55093B1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93AAF6-B8DF-A5F7-925B-DC997BCA40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95B18-6975-6A33-C006-BAA2C291C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60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min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34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41 secs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3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 secs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32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29 secs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5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C67C4-C53C-0DB0-1324-48A247210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5041D-D1A0-74A3-D8A1-11CFF5A47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D5D43-CAE5-B89C-7162-68CE8B990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40C0CD1-00B9-86D9-423A-A5B5EDC387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480A2-7D6B-DCFA-9213-3664EC790E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A5DA05-D21F-57A8-EA79-FA6EACAF536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67701-A8D2-B302-B202-FB4ECC243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30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8A4E-2BCB-9407-05AA-62E879B13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289B4-9924-79FC-64D4-B90111744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B0D9A-B264-87FB-A68F-9084B1E1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8BC62B3-3AC0-3F60-A92E-609455FF6D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40B52-086F-081F-8495-6F466ECEBD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4081A5-D72C-4A1E-EC47-70DE8799B6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B5EE4-69BF-2D65-BF60-BFE8715E4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C7A4-AE74-485D-8AA6-BCA0BE4DF3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60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FA27D-FA26-B963-90C9-EC188184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27D41E-5BD9-6D51-F073-46768F0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6EC2A-C206-3B8D-F057-986575212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7A76582-E882-EAF2-EDBF-3631D4A7DB6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5FF7C-092D-AB67-C0ED-1A8C7EBD66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5E24DD-0995-4808-2462-9C214DE371F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10/5/2025 8:06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462F9-D23C-B925-F1F2-ECD5838EC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55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39A0D-2639-CE11-2000-5CCB14439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C163F-1428-6929-7019-4614FCA48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1D3F8-CC35-DECC-7D45-F0251F74A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FB68549-9CB9-5D6D-EABF-08098E878EB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69A48-0942-FEC2-6748-FDD4579472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DBCAB-ED1B-A8F3-8F3A-E2601C25B8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AD5B-A06F-5AB4-46FC-7F453820E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2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AEE4-0C3C-3FB4-7C05-C83D586EC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50DBA-0125-F105-2281-D62CFF494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8FAF5-C590-1B4A-75C8-4661A1F2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8FBA958-4D48-0629-D1E5-A5F93D0A329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E1B2-D0F2-CD3C-D565-A317580D2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7E5A0F-C69A-C4D3-861D-C721386F98C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41855-D4C9-FC73-C87D-D4E247A78F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23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54EF-4F82-BF96-FE63-4E7F5A899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0ADDD-2008-DA28-0909-6B2E3332E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347AB-142F-60EC-485F-62703009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161C8C1-747A-BCD8-92CD-651A4B71F8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14006-E051-F613-49FE-BED4F03F33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B1EB07-8250-AC9D-CC1A-C6FD8F9C155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F7140-5C5B-650D-C729-D6D2714A2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6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4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10/5/2025 8:06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5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jpe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3641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964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6E0239-9422-4FA9-9150-3458629F0D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4041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33017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6E0239-9422-4FA9-9150-3458629F0D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7900" y="0"/>
            <a:ext cx="74041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9927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8B5C77-6E87-4CF4-9817-CE6C928B7F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038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8B5C77-6E87-4CF4-9817-CE6C928B7F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429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9814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8B5C77-6E87-4CF4-9817-CE6C928B7F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429000"/>
            <a:ext cx="12191999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72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F1E531-B369-48BB-9BCA-0AF303B91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904B0A5-4D0D-4B3C-81C6-D2A780190B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84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F1E531-B369-48BB-9BCA-0AF303B91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904B0A5-4D0D-4B3C-81C6-D2A780190B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82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F1E531-B369-48BB-9BCA-0AF303B91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883608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904B0A5-4D0D-4B3C-81C6-D2A780190B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6085" y="3429000"/>
            <a:ext cx="335591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10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EB6E739-39F9-4E42-B265-0E28996ABE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35591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6719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038A9B6-0CC9-46A8-8325-AC97DD01FA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7027200" cy="50292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614D36E-ECF9-42A6-B627-4D2F56572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83162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007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038A9B6-0CC9-46A8-8325-AC97DD01FA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0400" y="914400"/>
            <a:ext cx="7027200" cy="50292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15DD993-0F59-40B2-8E5D-FE7EF97F6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167506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15DD993-0F59-40B2-8E5D-FE7EF97F6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C46AC66E-831B-481E-9DCA-6F38FC279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914400"/>
            <a:ext cx="5181600" cy="50292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233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41880" y="1593427"/>
            <a:ext cx="1679787" cy="362627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8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F1AB134-5D41-4117-B99A-536237A54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6800" y="2025000"/>
            <a:ext cx="6052800" cy="2808000"/>
          </a:xfrm>
          <a:prstGeom prst="rect">
            <a:avLst/>
          </a:prstGeom>
          <a:solidFill>
            <a:schemeClr val="accent1"/>
          </a:solidFill>
          <a:scene3d>
            <a:camera prst="perspectiveLeft" fov="1800000">
              <a:rot lat="0" lon="1800000" rev="0"/>
            </a:camera>
            <a:lightRig rig="threePt" dir="t"/>
          </a:scene3d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402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33440" y="2143760"/>
            <a:ext cx="5571067" cy="25908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21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0907" y="1593427"/>
            <a:ext cx="1679787" cy="3626273"/>
          </a:xfrm>
          <a:prstGeom prst="rect">
            <a:avLst/>
          </a:prstGeom>
          <a:solidFill>
            <a:schemeClr val="accent1"/>
          </a:solidFill>
          <a:scene3d>
            <a:camera prst="perspectiveRight"/>
            <a:lightRig rig="threePt" dir="t"/>
          </a:scene3d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454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6107" y="1593427"/>
            <a:ext cx="1679787" cy="362627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981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48441" y="1593427"/>
            <a:ext cx="1679787" cy="3626273"/>
          </a:xfrm>
          <a:prstGeom prst="rect">
            <a:avLst/>
          </a:prstGeom>
          <a:solidFill>
            <a:schemeClr val="accent1"/>
          </a:solidFill>
          <a:scene3d>
            <a:camera prst="perspectiveLeft"/>
            <a:lightRig rig="threePt" dir="t"/>
          </a:scene3d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27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1555F-A749-4DD4-A2C9-97141F2B95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280000">
            <a:off x="2973600" y="1454400"/>
            <a:ext cx="1464000" cy="3806400"/>
          </a:xfrm>
          <a:prstGeom prst="roundRect">
            <a:avLst>
              <a:gd name="adj" fmla="val 4833"/>
            </a:avLst>
          </a:prstGeom>
          <a:ln>
            <a:noFill/>
          </a:ln>
          <a:scene3d>
            <a:camera prst="perspectiveHeroicExtremeRightFacing" fov="4800000">
              <a:rot lat="449632" lon="20136784" rev="23999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7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3605473E-2685-4DD2-B159-832979DD71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76800" y="2119200"/>
            <a:ext cx="1383792" cy="247396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0148B9DC-A940-406F-8289-9160A7A1D2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93600" y="2119200"/>
            <a:ext cx="1383792" cy="247396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8BAED62-30A9-452C-B3E4-5A4C68AF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1600" y="1924800"/>
            <a:ext cx="1615440" cy="287731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321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048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57320" y="2875184"/>
            <a:ext cx="2621280" cy="4701273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970540" y="2875184"/>
            <a:ext cx="2621280" cy="4701273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24928" y="2468880"/>
            <a:ext cx="3072384" cy="5437632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123918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B33D3-7FC6-4DC2-95EB-12F4AD78CA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560000">
            <a:off x="6746400" y="861600"/>
            <a:ext cx="2076000" cy="43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A503DBF-31C9-46D2-A64C-C4773F4401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560000">
            <a:off x="10056879" y="-286059"/>
            <a:ext cx="2076000" cy="43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9F14B78-D072-4B88-9606-DAB6CF652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560000">
            <a:off x="7970110" y="3972324"/>
            <a:ext cx="2076000" cy="43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2133701-B06D-438C-AF1A-FD2E103A9D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560000">
            <a:off x="10835229" y="3724358"/>
            <a:ext cx="2076000" cy="43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9200" y="14808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AA2FCE-A6A5-40C5-9FC5-A8F862ED5D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2400" y="14808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EE707F1-1BDF-437A-A38C-27FC7F3943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5600" y="14808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51DB854-9C07-4915-8532-69CA230926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800" y="14808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21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F3A2F40-EC73-4B00-9925-A5C91233C4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9200" y="16510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AA2FCE-A6A5-40C5-9FC5-A8F862ED5D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2400" y="16510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EE707F1-1BDF-437A-A38C-27FC7F3943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5600" y="16510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51DB854-9C07-4915-8532-69CA230926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800" y="1651000"/>
            <a:ext cx="1588800" cy="34272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37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1076E93-A81C-48AD-A313-F9508C334F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37360" y="1999488"/>
            <a:ext cx="2487168" cy="332232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11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EF940-579A-4520-8BE8-9369519316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8400" y="1361440"/>
            <a:ext cx="3134783" cy="4165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8D99A39A-AA1D-4BDE-98F1-B3A30A1DAF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7300" y="1828800"/>
            <a:ext cx="4025900" cy="30099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501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870192" y="932688"/>
            <a:ext cx="6644640" cy="4980432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64167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 rot="1800000">
            <a:off x="3547872" y="-4718304"/>
            <a:ext cx="9796272" cy="7418832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84825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A3DE550-6E56-4588-A5FD-D80A056A9D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4984" y="1612865"/>
            <a:ext cx="5456916" cy="337823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41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385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59725EF-3921-4A02-B0D1-A587E3AF6F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63215" y="2270725"/>
            <a:ext cx="3523827" cy="216967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45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13FD29A-8BBA-4425-88CD-DF5868D56B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700820" y="1370661"/>
            <a:ext cx="5959024" cy="36766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92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59725EF-3921-4A02-B0D1-A587E3AF6F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20932" y="2061668"/>
            <a:ext cx="4202896" cy="258778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214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5D560B-D2F9-4F71-BAEC-8B2E8D1C89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8901" y="1419226"/>
            <a:ext cx="4504267" cy="3466041"/>
          </a:xfrm>
          <a:custGeom>
            <a:avLst/>
            <a:gdLst>
              <a:gd name="connsiteX0" fmla="*/ 0 w 5918200"/>
              <a:gd name="connsiteY0" fmla="*/ 0 h 3916362"/>
              <a:gd name="connsiteX1" fmla="*/ 5918200 w 5918200"/>
              <a:gd name="connsiteY1" fmla="*/ 0 h 3916362"/>
              <a:gd name="connsiteX2" fmla="*/ 5918200 w 5918200"/>
              <a:gd name="connsiteY2" fmla="*/ 3916362 h 3916362"/>
              <a:gd name="connsiteX3" fmla="*/ 0 w 5918200"/>
              <a:gd name="connsiteY3" fmla="*/ 3916362 h 3916362"/>
              <a:gd name="connsiteX4" fmla="*/ 0 w 5918200"/>
              <a:gd name="connsiteY4" fmla="*/ 0 h 3916362"/>
              <a:gd name="connsiteX0" fmla="*/ 0 w 5918200"/>
              <a:gd name="connsiteY0" fmla="*/ 0 h 3916362"/>
              <a:gd name="connsiteX1" fmla="*/ 5918200 w 5918200"/>
              <a:gd name="connsiteY1" fmla="*/ 0 h 3916362"/>
              <a:gd name="connsiteX2" fmla="*/ 5911850 w 5918200"/>
              <a:gd name="connsiteY2" fmla="*/ 3833812 h 3916362"/>
              <a:gd name="connsiteX3" fmla="*/ 0 w 5918200"/>
              <a:gd name="connsiteY3" fmla="*/ 3916362 h 3916362"/>
              <a:gd name="connsiteX4" fmla="*/ 0 w 5918200"/>
              <a:gd name="connsiteY4" fmla="*/ 0 h 3916362"/>
              <a:gd name="connsiteX0" fmla="*/ 0 w 6750050"/>
              <a:gd name="connsiteY0" fmla="*/ 1250950 h 5167312"/>
              <a:gd name="connsiteX1" fmla="*/ 6750050 w 6750050"/>
              <a:gd name="connsiteY1" fmla="*/ 0 h 5167312"/>
              <a:gd name="connsiteX2" fmla="*/ 5911850 w 6750050"/>
              <a:gd name="connsiteY2" fmla="*/ 5084762 h 5167312"/>
              <a:gd name="connsiteX3" fmla="*/ 0 w 6750050"/>
              <a:gd name="connsiteY3" fmla="*/ 5167312 h 5167312"/>
              <a:gd name="connsiteX4" fmla="*/ 0 w 6750050"/>
              <a:gd name="connsiteY4" fmla="*/ 1250950 h 5167312"/>
              <a:gd name="connsiteX0" fmla="*/ 0 w 6750050"/>
              <a:gd name="connsiteY0" fmla="*/ 1250950 h 5167312"/>
              <a:gd name="connsiteX1" fmla="*/ 6750050 w 6750050"/>
              <a:gd name="connsiteY1" fmla="*/ 0 h 5167312"/>
              <a:gd name="connsiteX2" fmla="*/ 5911850 w 6750050"/>
              <a:gd name="connsiteY2" fmla="*/ 5084762 h 5167312"/>
              <a:gd name="connsiteX3" fmla="*/ 0 w 6750050"/>
              <a:gd name="connsiteY3" fmla="*/ 5167312 h 5167312"/>
              <a:gd name="connsiteX4" fmla="*/ 0 w 6750050"/>
              <a:gd name="connsiteY4" fmla="*/ 1250950 h 5167312"/>
              <a:gd name="connsiteX0" fmla="*/ 0 w 6750050"/>
              <a:gd name="connsiteY0" fmla="*/ 1250950 h 5167312"/>
              <a:gd name="connsiteX1" fmla="*/ 6750050 w 6750050"/>
              <a:gd name="connsiteY1" fmla="*/ 0 h 5167312"/>
              <a:gd name="connsiteX2" fmla="*/ 5911850 w 6750050"/>
              <a:gd name="connsiteY2" fmla="*/ 5084762 h 5167312"/>
              <a:gd name="connsiteX3" fmla="*/ 0 w 6750050"/>
              <a:gd name="connsiteY3" fmla="*/ 5167312 h 5167312"/>
              <a:gd name="connsiteX4" fmla="*/ 0 w 6750050"/>
              <a:gd name="connsiteY4" fmla="*/ 1250950 h 5167312"/>
              <a:gd name="connsiteX0" fmla="*/ 914400 w 6750050"/>
              <a:gd name="connsiteY0" fmla="*/ 749300 h 5167312"/>
              <a:gd name="connsiteX1" fmla="*/ 6750050 w 6750050"/>
              <a:gd name="connsiteY1" fmla="*/ 0 h 5167312"/>
              <a:gd name="connsiteX2" fmla="*/ 5911850 w 6750050"/>
              <a:gd name="connsiteY2" fmla="*/ 5084762 h 5167312"/>
              <a:gd name="connsiteX3" fmla="*/ 0 w 6750050"/>
              <a:gd name="connsiteY3" fmla="*/ 5167312 h 5167312"/>
              <a:gd name="connsiteX4" fmla="*/ 914400 w 6750050"/>
              <a:gd name="connsiteY4" fmla="*/ 749300 h 5167312"/>
              <a:gd name="connsiteX0" fmla="*/ 914400 w 6756400"/>
              <a:gd name="connsiteY0" fmla="*/ 781050 h 5199062"/>
              <a:gd name="connsiteX1" fmla="*/ 6756400 w 6756400"/>
              <a:gd name="connsiteY1" fmla="*/ 0 h 5199062"/>
              <a:gd name="connsiteX2" fmla="*/ 5911850 w 6756400"/>
              <a:gd name="connsiteY2" fmla="*/ 5116512 h 5199062"/>
              <a:gd name="connsiteX3" fmla="*/ 0 w 6756400"/>
              <a:gd name="connsiteY3" fmla="*/ 5199062 h 5199062"/>
              <a:gd name="connsiteX4" fmla="*/ 914400 w 6756400"/>
              <a:gd name="connsiteY4" fmla="*/ 781050 h 519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6400" h="5199062">
                <a:moveTo>
                  <a:pt x="914400" y="781050"/>
                </a:moveTo>
                <a:lnTo>
                  <a:pt x="6756400" y="0"/>
                </a:lnTo>
                <a:cubicBezTo>
                  <a:pt x="6557433" y="1392237"/>
                  <a:pt x="6129867" y="3838575"/>
                  <a:pt x="5911850" y="5116512"/>
                </a:cubicBezTo>
                <a:lnTo>
                  <a:pt x="0" y="5199062"/>
                </a:lnTo>
                <a:lnTo>
                  <a:pt x="914400" y="78105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UP option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BFD967-56A8-431B-A205-17DC04225A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4808" y="2463800"/>
            <a:ext cx="3517900" cy="2180167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2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1DC65-F1F7-43D0-9848-2BDFBBE28F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78922" y="2028576"/>
            <a:ext cx="3834157" cy="237616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6F508C4-99DD-4F3B-BD69-3437179772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6000" y="1656000"/>
            <a:ext cx="4346448" cy="2487168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573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6F508C4-99DD-4F3B-BD69-3437179772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6879" y="1738469"/>
            <a:ext cx="4346448" cy="2487168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32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1DC65-F1F7-43D0-9848-2BDFBBE28F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034" y="2087034"/>
            <a:ext cx="3953933" cy="225213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4CB6AF-2D11-466A-854D-D9FCE0A11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1675" y="2049404"/>
            <a:ext cx="2822575" cy="159232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E875F6D-EBF4-49B4-BF83-6FAAAA1561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93557" y="2049404"/>
            <a:ext cx="2822575" cy="159232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B4D78-79B6-4F4C-B409-C47AFC9500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4338" y="1658409"/>
            <a:ext cx="3743325" cy="211878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4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552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C6EA-9DC7-4965-949E-CF14D2C854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33600" y="2067561"/>
            <a:ext cx="2270549" cy="2697903"/>
          </a:xfrm>
          <a:prstGeom prst="roundRect">
            <a:avLst>
              <a:gd name="adj" fmla="val 14877"/>
            </a:avLst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C6EA-9DC7-4965-949E-CF14D2C854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1558" y="2468034"/>
            <a:ext cx="1727663" cy="2015067"/>
          </a:xfrm>
          <a:prstGeom prst="roundRect">
            <a:avLst>
              <a:gd name="adj" fmla="val 14877"/>
            </a:avLst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4C6A049-70BF-4E57-B30A-1B1BD88032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1718" y="2656840"/>
            <a:ext cx="1414058" cy="1688255"/>
          </a:xfrm>
          <a:prstGeom prst="roundRect">
            <a:avLst>
              <a:gd name="adj" fmla="val 16542"/>
            </a:avLst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AF1054F-EE12-4246-A84C-F3DEC7330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95135" y="2656840"/>
            <a:ext cx="1414058" cy="1688255"/>
          </a:xfrm>
          <a:prstGeom prst="roundRect">
            <a:avLst>
              <a:gd name="adj" fmla="val 16542"/>
            </a:avLst>
          </a:prstGeom>
          <a:solidFill>
            <a:schemeClr val="accent1"/>
          </a:solidFill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7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op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59CEDF-23B2-41CD-A753-8733F5FBF7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40300" y="1955800"/>
            <a:ext cx="6198785" cy="3363829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2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optio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3D589A9-0690-4D70-AC6B-7E02C9908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D032E74-E98C-4A65-8348-308DC5A573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" y="1600200"/>
            <a:ext cx="3657600" cy="3657600"/>
          </a:xfrm>
          <a:prstGeom prst="ellipse">
            <a:avLst/>
          </a:prstGeom>
          <a:ln w="38100">
            <a:noFill/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03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DCC9E0-60A8-460E-B271-38AA5BD31A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0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78D1A29-CD71-43A6-99D6-836B5EBFDE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16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1B3C81-37F1-45BE-8A36-6F5B92261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67457184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op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32D31ED-4C21-4996-B1F6-2801D562D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57600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71AC328-6CDC-43DA-B810-E2F4FA4B78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BA56443-CF18-4C38-9575-5E1710AAB6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8799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DE31C0E-ED7D-4FBC-B3FC-8850A7172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4568122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01E19A8-58F0-4680-BA37-243AA8D247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5F7524D-A316-4A4B-928A-66679129A8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3201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F19A66A-71A3-45B9-B802-F3CD6C788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F34BF67E-4A08-4158-AB88-CA7B07B05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6E3EE0B-F4D7-4A15-858C-7B64D9236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41078079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8E2D95-DBF1-4838-AC3D-96F341E8EC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2720" y="1688785"/>
            <a:ext cx="1633728" cy="163372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0CB9292-A56B-4AF1-9C57-80C7BB9D08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5552" y="1688785"/>
            <a:ext cx="1633728" cy="163372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EC904EB-B2A2-479C-9B2E-50DCB0CD5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2357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D926C8-134F-4B4E-AFA6-422CF4396A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27933" y="2539400"/>
            <a:ext cx="1779800" cy="17798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7A03C44-8D2E-4BFD-9CA2-776A82F3D0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4267" y="2539400"/>
            <a:ext cx="1779800" cy="17798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4B1582B-7009-4058-8A5C-E13B6D711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0600" y="2539400"/>
            <a:ext cx="1779800" cy="17798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CE65DF2-591D-4F3E-B1AE-7D36BDC986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539400"/>
            <a:ext cx="1779800" cy="17798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938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optio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5F7524D-A316-4A4B-928A-66679129A8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3201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F19A66A-71A3-45B9-B802-F3CD6C788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F34BF67E-4A08-4158-AB88-CA7B07B05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51E2876-E8C8-423C-9494-4CEF2FF3A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28799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BEA9705-624D-467C-AF97-F2C06F54C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799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52E7B9-C3A8-480E-B89A-1D9E52E70D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57600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9362819E-B2B5-455B-AA2D-A8DAF1066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633809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563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399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D6CAF51-6BDC-498B-A477-237F7A227F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94400" y="914399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90441955-A97F-4CDA-9F8E-65C8BCEFD3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74400" y="914399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4091CEE-A618-459D-8440-5B817743F9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59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A2A6811-5688-499E-AFFE-209FF0846F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4400" y="259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6816AFA0-6B0E-411B-A44B-9433003B1E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4400" y="259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F33CACAB-EFD3-4423-A56F-67BF87122A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400" y="427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454B9E96-3F41-4112-B2F2-7C91659C96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94400" y="427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BC02999A-F922-4A21-97D6-ACA30F81B7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4400" y="4274400"/>
            <a:ext cx="1680000" cy="168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07ABEAF5-F661-4B13-AA84-91E5DCACEE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20193820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B359F9B-D09D-41FC-A8A3-34B107216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7600" y="1244601"/>
            <a:ext cx="2093576" cy="151895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30340115-791E-436C-B1D2-4BA0EF313D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00" y="3581401"/>
            <a:ext cx="2093576" cy="151895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A7AFE5EF-FFAF-44D0-AE52-53409201E3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9225" y="3581401"/>
            <a:ext cx="2093576" cy="151895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9225" y="1244601"/>
            <a:ext cx="2093576" cy="151895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66796E9-17FF-4B7C-BBAB-43BCEA9CC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115405055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F61D5AC-6B9A-4E76-9528-AC060A579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6454" y="1430453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82EF3E6-2533-4B75-8BBE-37A72D1F95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86454" y="2874227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39BDB5CE-3845-49A2-B1DD-B21BA2398B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86454" y="4318000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87177F30-49A0-43D7-9750-F6537569BC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5053" y="1430453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A4D7A181-BF2B-4E2C-8DC6-9E9F937894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85053" y="2874227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5656422B-2BD1-4349-AEF4-549C487EBA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5053" y="4318000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5BEF3CE-BE91-482E-9A1D-F323D666EC8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83653" y="1430453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94CA472E-95A8-43F9-BA68-D9D29CFA58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3653" y="2874227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B76B9EDF-B9FA-4D55-9CD3-DC606A7628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83653" y="4318000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338378F8-9586-4B0C-A232-3B726BB5670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82253" y="1430453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BAA4A7E-83F0-4DE1-8058-727D0D550A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82253" y="2874227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2D3DF732-700F-4626-B6E5-D4FE7CA7F7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82253" y="4318000"/>
            <a:ext cx="1109547" cy="1109547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DE22400-4DFB-4070-BD11-796979D445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1" y="3522134"/>
            <a:ext cx="1199847" cy="1199847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6B20438-F6EA-44E8-AE9B-E1D8927EDD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44153" y="3522134"/>
            <a:ext cx="1199847" cy="1199847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813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167C466-06CA-4316-837F-DE41C6D25B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0400" y="4754290"/>
            <a:ext cx="931200" cy="9312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EF702DF-314A-48F1-973E-85A0F00953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4754290"/>
            <a:ext cx="931200" cy="9312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498764A-68F6-42A7-8513-24CEA7D01C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6800" y="4754290"/>
            <a:ext cx="931200" cy="931200"/>
          </a:xfrm>
          <a:prstGeom prst="ellipse">
            <a:avLst/>
          </a:prstGeom>
          <a:ln w="63500">
            <a:noFill/>
          </a:ln>
          <a:effectLst/>
        </p:spPr>
        <p:txBody>
          <a:bodyPr/>
          <a:lstStyle>
            <a:lvl1pPr>
              <a:defRPr sz="9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54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5138399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2276A54-15F6-49F8-8236-5D53CB3035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39201" y="914400"/>
            <a:ext cx="5138399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881298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0FCA33D-2064-4B79-A05B-33E02F45CC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6577781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3F2EB52-6437-443D-83F2-470160C639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8"/>
            <a:ext cx="6577781" cy="24720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494499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5D57908-4AFF-424F-A126-737853EA3F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25680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E22C849-BA60-407D-AF15-5F2874C1B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8000" y="3452400"/>
            <a:ext cx="25704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EA590BF-BEF4-4611-8EE4-786523DD51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28000" y="914400"/>
            <a:ext cx="25704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161301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7030164-06EA-4D37-9C6D-49853C2FD3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52400"/>
            <a:ext cx="7003200" cy="2491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00E378F-86E7-4993-B91B-1784EE997A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65600" y="914400"/>
            <a:ext cx="3312000" cy="502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EC91ED1-A8F9-42ED-8B48-4C35826597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399" y="914400"/>
            <a:ext cx="3487200" cy="2491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7B720D8-3A04-4E2B-8D9E-02FDA88BF5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2000" y="914400"/>
            <a:ext cx="3463200" cy="2491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2995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2DC44A5-0817-457C-9553-79307753C2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601" y="3452400"/>
            <a:ext cx="78480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9F64A6-006D-4964-ADA8-191336165E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400" y="3452400"/>
            <a:ext cx="25152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4E1F1C57-80A2-45AD-980A-D7B8D6595E8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4399" y="914400"/>
            <a:ext cx="5308800" cy="2491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5958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03080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6195AC3-CE2F-4B7C-9152-7B81DB7FCA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" y="2456565"/>
            <a:ext cx="4216800" cy="2491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EAB607D-A34C-4A17-ACEF-CD3480C6BB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79199" y="914400"/>
            <a:ext cx="6098400" cy="403336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BB50CE9-A1AB-4ED4-8678-11C119D84D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399" y="914400"/>
            <a:ext cx="2097600" cy="1471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9B87A15-EFFB-4AFD-B17A-2D9576F8DB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70799" y="914400"/>
            <a:ext cx="2049600" cy="1471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402610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5138397" cy="2472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8CC71D8-1B64-4A1A-A2BC-928D2CD5D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39201" y="3471597"/>
            <a:ext cx="5138399" cy="2472003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D389867-A538-4B05-B3E9-D87EEAE66B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9201" y="914400"/>
            <a:ext cx="5138399" cy="2472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2DC44A5-0817-457C-9553-79307753C2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8"/>
            <a:ext cx="5138397" cy="247200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68981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optio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5F7524D-A316-4A4B-928A-66679129A8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3201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F19A66A-71A3-45B9-B802-F3CD6C788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F34BF67E-4A08-4158-AB88-CA7B07B05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51E2876-E8C8-423C-9494-4CEF2FF3A9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28799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BEA9705-624D-467C-AF97-F2C06F54C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799" y="3471599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52E7B9-C3A8-480E-B89A-1D9E52E70D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57600" y="914401"/>
            <a:ext cx="2520000" cy="2472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988920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1277600" cy="5943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6E5E6E-DD3D-4F05-B4F6-C317A8A5C5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24820284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0" y="914400"/>
            <a:ext cx="20574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9BEAD33-76BE-4CAF-B375-E999A680F8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9600" y="914400"/>
            <a:ext cx="20574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C5AF0A1-D71D-4DD2-A802-8F21C1EDDD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20200" y="914400"/>
            <a:ext cx="20574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53566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op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DCC9E0-60A8-460E-B271-38AA5BD31A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0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78D1A29-CD71-43A6-99D6-836B5EBFDE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1600" y="914400"/>
            <a:ext cx="3396000" cy="3336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47465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2742DDA-BD5D-4F67-A96E-7DB1DBD7D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33960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C2BEC9C-F7F4-45F2-BE52-C02716CCE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000" y="914400"/>
            <a:ext cx="33960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AD3325F-8DD8-4D2F-B33D-278CDFB344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1600" y="914400"/>
            <a:ext cx="3396000" cy="5029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922039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2520000" cy="5029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32D31ED-4C21-4996-B1F6-2801D562D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57600" y="914400"/>
            <a:ext cx="2520000" cy="5029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71AC328-6CDC-43DA-B810-E2F4FA4B78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914400"/>
            <a:ext cx="2520000" cy="5029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BA56443-CF18-4C38-9575-5E1710AAB6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8799" y="914400"/>
            <a:ext cx="2520000" cy="50292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086006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op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32D31ED-4C21-4996-B1F6-2801D562D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57600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71AC328-6CDC-43DA-B810-E2F4FA4B78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3201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BA56443-CF18-4C38-9575-5E1710AAB6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8799" y="914400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76571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DDCC9E0-60A8-460E-B271-38AA5BD31A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000" y="914400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78D1A29-CD71-43A6-99D6-836B5EBFDE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1600" y="914400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15A66BDF-7867-487E-BD05-90820D1AE4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3471599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8505305E-90B1-4FC8-841C-CA5C48C9CA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98000" y="3471599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7CDA6529-604C-4B16-9E5D-87D4CD114D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1600" y="3471599"/>
            <a:ext cx="3396000" cy="24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7722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2780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ption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2DC44A5-0817-457C-9553-79307753C2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1" y="914400"/>
            <a:ext cx="5946019" cy="2040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AA3B0D7-8EEE-40CB-9A33-9F9360474B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0420" y="914400"/>
            <a:ext cx="4417181" cy="4080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4AB4514-60E6-454B-8051-E8C2CD9229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401" y="2954400"/>
            <a:ext cx="5946019" cy="2040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559592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744" y="1304636"/>
            <a:ext cx="5705545" cy="21214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&lt;Name speaker&gt;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4744" y="3426106"/>
            <a:ext cx="5705545" cy="3024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719669" y="1304635"/>
            <a:ext cx="3431785" cy="395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>
                <a:latin typeface="+mj-lt"/>
              </a:defRPr>
            </a:lvl1pPr>
            <a:lvl2pPr marL="609630" indent="0">
              <a:buNone/>
              <a:defRPr sz="3734"/>
            </a:lvl2pPr>
            <a:lvl3pPr marL="1219261" indent="0">
              <a:buNone/>
              <a:defRPr sz="3200"/>
            </a:lvl3pPr>
            <a:lvl4pPr marL="1828891" indent="0">
              <a:buNone/>
              <a:defRPr sz="2667"/>
            </a:lvl4pPr>
            <a:lvl5pPr marL="2438522" indent="0">
              <a:buNone/>
              <a:defRPr sz="2667"/>
            </a:lvl5pPr>
            <a:lvl6pPr marL="3048152" indent="0">
              <a:buNone/>
              <a:defRPr sz="2667"/>
            </a:lvl6pPr>
            <a:lvl7pPr marL="3657783" indent="0">
              <a:buNone/>
              <a:defRPr sz="2667"/>
            </a:lvl7pPr>
            <a:lvl8pPr marL="4267413" indent="0">
              <a:buNone/>
              <a:defRPr sz="2667"/>
            </a:lvl8pPr>
            <a:lvl9pPr marL="4877044" indent="0">
              <a:buNone/>
              <a:defRPr sz="2667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2256367" y="357718"/>
            <a:ext cx="9267771" cy="6170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1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8B3D3FB8-6DE5-F74A-A7FF-A1D78B599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01"/>
            <a:ext cx="12188385" cy="685779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00450" y="1183345"/>
            <a:ext cx="8064169" cy="5888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0" baseline="0">
                <a:solidFill>
                  <a:schemeClr val="bg1"/>
                </a:solidFill>
                <a:latin typeface="Segoe Light"/>
                <a:cs typeface="Segoe Light"/>
              </a:defRPr>
            </a:lvl1pPr>
            <a:lvl2pPr marL="609630" indent="0">
              <a:buNone/>
              <a:defRPr sz="2667" b="1"/>
            </a:lvl2pPr>
            <a:lvl3pPr marL="1219261" indent="0">
              <a:buNone/>
              <a:defRPr sz="2400" b="1"/>
            </a:lvl3pPr>
            <a:lvl4pPr marL="1828891" indent="0">
              <a:buNone/>
              <a:defRPr sz="2133" b="1"/>
            </a:lvl4pPr>
            <a:lvl5pPr marL="2438522" indent="0">
              <a:buNone/>
              <a:defRPr sz="2133" b="1"/>
            </a:lvl5pPr>
            <a:lvl6pPr marL="3048152" indent="0">
              <a:buNone/>
              <a:defRPr sz="2133" b="1"/>
            </a:lvl6pPr>
            <a:lvl7pPr marL="3657783" indent="0">
              <a:buNone/>
              <a:defRPr sz="2133" b="1"/>
            </a:lvl7pPr>
            <a:lvl8pPr marL="4267413" indent="0">
              <a:buNone/>
              <a:defRPr sz="2133" b="1"/>
            </a:lvl8pPr>
            <a:lvl9pPr marL="4877044" indent="0">
              <a:buNone/>
              <a:defRPr sz="2133" b="1"/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&lt;Next session 00:00 – 00:00&gt;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600452" y="1883716"/>
            <a:ext cx="8064168" cy="24992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5334" b="0">
                <a:solidFill>
                  <a:schemeClr val="bg1"/>
                </a:solidFill>
                <a:latin typeface="+mj-lt"/>
              </a:defRPr>
            </a:lvl1pPr>
            <a:lvl2pPr marL="609630" indent="0">
              <a:buNone/>
              <a:defRPr sz="2667" b="1"/>
            </a:lvl2pPr>
            <a:lvl3pPr marL="1219261" indent="0">
              <a:buNone/>
              <a:defRPr sz="2400" b="1"/>
            </a:lvl3pPr>
            <a:lvl4pPr marL="1828891" indent="0">
              <a:buNone/>
              <a:defRPr sz="2133" b="1"/>
            </a:lvl4pPr>
            <a:lvl5pPr marL="2438522" indent="0">
              <a:buNone/>
              <a:defRPr sz="2133" b="1"/>
            </a:lvl5pPr>
            <a:lvl6pPr marL="3048152" indent="0">
              <a:buNone/>
              <a:defRPr sz="2133" b="1"/>
            </a:lvl6pPr>
            <a:lvl7pPr marL="3657783" indent="0">
              <a:buNone/>
              <a:defRPr sz="2133" b="1"/>
            </a:lvl7pPr>
            <a:lvl8pPr marL="4267413" indent="0">
              <a:buNone/>
              <a:defRPr sz="2133" b="1"/>
            </a:lvl8pPr>
            <a:lvl9pPr marL="4877044" indent="0">
              <a:buNone/>
              <a:defRPr sz="2133" b="1"/>
            </a:lvl9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next session&gt;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3600450" y="4525364"/>
            <a:ext cx="8064169" cy="5485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Segoe Light"/>
                <a:cs typeface="Segoe Light"/>
              </a:defRPr>
            </a:lvl1pPr>
            <a:lvl2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&lt;Name speaker next session&gt;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8CD2282-E15F-1D4C-A3EA-6718297F68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209" y="5962321"/>
            <a:ext cx="4410407" cy="82705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5624733"/>
            <a:ext cx="1410411" cy="3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2666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5746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6010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2014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130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1715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97709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2434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776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2433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384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645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828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09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6454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90036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00740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62669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41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4784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7392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4938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550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4463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106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65459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8449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94493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928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8874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04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07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215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16x9 background live shapes">
            <a:extLst>
              <a:ext uri="{FF2B5EF4-FFF2-40B4-BE49-F238E27FC236}">
                <a16:creationId xmlns:a16="http://schemas.microsoft.com/office/drawing/2014/main" id="{2C9F669A-A2E3-13A8-CF6F-878DBA275E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0B41CE57-799E-5170-BE26-9C2C5EC57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EC80F5-20C7-6914-1D71-23CBD1BE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6FAD1995-E9C3-6803-E792-A4B29ABB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CE4C">
                    <a:alpha val="35000"/>
                  </a:srgbClr>
                </a:gs>
                <a:gs pos="45000">
                  <a:srgbClr val="41AFA1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201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16x9 background live shapes">
            <a:extLst>
              <a:ext uri="{FF2B5EF4-FFF2-40B4-BE49-F238E27FC236}">
                <a16:creationId xmlns:a16="http://schemas.microsoft.com/office/drawing/2014/main" id="{701B9F81-D668-8FC3-113F-F8E7286212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69B2D4A8-DEF8-AC9C-C93D-613F4D10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170B6-641B-0C89-09A4-5A8372632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43352A4B-C89E-A9B3-F717-BDDC685AB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33000"/>
                  </a:srgbClr>
                </a:gs>
                <a:gs pos="58000">
                  <a:srgbClr val="238CD9">
                    <a:alpha val="3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32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176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16x9 background live shapes">
            <a:extLst>
              <a:ext uri="{FF2B5EF4-FFF2-40B4-BE49-F238E27FC236}">
                <a16:creationId xmlns:a16="http://schemas.microsoft.com/office/drawing/2014/main" id="{A5D90BAF-4418-AE99-EDEB-EA7D5C9210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12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6DCBF5A5-3B47-2DE4-FE52-7FC6C9B4C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6E3DB-3082-7071-2E58-009660DC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E4A822BB-508E-BB29-85CA-BCAD53D7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600"/>
            </a:xfrm>
            <a:prstGeom prst="rect">
              <a:avLst/>
            </a:prstGeom>
            <a:gradFill flip="none" rotWithShape="1">
              <a:gsLst>
                <a:gs pos="58000">
                  <a:srgbClr val="CA6CCD">
                    <a:alpha val="33000"/>
                  </a:srgbClr>
                </a:gs>
                <a:gs pos="0">
                  <a:srgbClr val="FF7F62">
                    <a:alpha val="33000"/>
                    <a:lumMod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656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16x9 background live shapes">
            <a:extLst>
              <a:ext uri="{FF2B5EF4-FFF2-40B4-BE49-F238E27FC236}">
                <a16:creationId xmlns:a16="http://schemas.microsoft.com/office/drawing/2014/main" id="{F471B4C8-749E-132F-7130-CF7608FCEE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F6B93EEB-A93D-108F-E45A-83D58E746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5A433E-5152-221F-A9CC-34181115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F6619842-DA6B-14EB-A137-6942BBC4B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60000">
                  <a:srgbClr val="DCEDE8">
                    <a:alpha val="60000"/>
                  </a:srgbClr>
                </a:gs>
                <a:gs pos="0">
                  <a:srgbClr val="FFF1CC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61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55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eme 6 - Light-Title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FBA275F-02D0-8293-CC4D-2B024C91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2242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771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dark 16x9 background live shapes">
            <a:extLst>
              <a:ext uri="{FF2B5EF4-FFF2-40B4-BE49-F238E27FC236}">
                <a16:creationId xmlns:a16="http://schemas.microsoft.com/office/drawing/2014/main" id="{D6DDA62B-58BD-05FE-12D1-C1AC0D002AB1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411480" y="4576565"/>
            <a:chExt cx="2743200" cy="1545336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D0557860-6A8F-8E52-A580-098D8C0E2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E1C8F-4FB3-EACE-501C-D6337A818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411480" y="4576565"/>
              <a:ext cx="2743200" cy="1545336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22E67220-0F09-59F1-152B-DC326AC2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06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dark 16x9 background live shapes">
            <a:extLst>
              <a:ext uri="{FF2B5EF4-FFF2-40B4-BE49-F238E27FC236}">
                <a16:creationId xmlns:a16="http://schemas.microsoft.com/office/drawing/2014/main" id="{E6FC3824-0482-F354-39BA-F28FAA2CFE62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3246120" y="4576565"/>
            <a:chExt cx="2743200" cy="1545336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B6B5AAEB-982A-222D-1493-9AAD902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/>
                </a:gs>
                <a:gs pos="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4D29B3-CB57-0B92-6545-BBA4A16F8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3246120" y="4576565"/>
              <a:ext cx="2743200" cy="1545336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AACE6C2F-447A-F29B-C7D4-58B5A6B07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>
                    <a:alpha val="75000"/>
                  </a:srgbClr>
                </a:gs>
                <a:gs pos="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30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dark 16x9 background live shapes">
            <a:extLst>
              <a:ext uri="{FF2B5EF4-FFF2-40B4-BE49-F238E27FC236}">
                <a16:creationId xmlns:a16="http://schemas.microsoft.com/office/drawing/2014/main" id="{17DE4D58-1C9F-4418-F0C2-8D6420E9DA4E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6080760" y="4576565"/>
            <a:chExt cx="2743200" cy="1545336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577586E1-5D84-AE6F-C22E-B0F1CE28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/>
                </a:gs>
                <a:gs pos="5000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EF63A3-FE56-5736-4DA6-9247DC87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6080760" y="4576565"/>
              <a:ext cx="2743200" cy="1545336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F018CB8D-10F0-B1D7-4E76-6C1BD76B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>
                    <a:alpha val="75000"/>
                  </a:srgbClr>
                </a:gs>
                <a:gs pos="5000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742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dark 16x9 background live shapes">
            <a:extLst>
              <a:ext uri="{FF2B5EF4-FFF2-40B4-BE49-F238E27FC236}">
                <a16:creationId xmlns:a16="http://schemas.microsoft.com/office/drawing/2014/main" id="{534EA82C-75C4-B456-BD21-8C86BF5EE3EA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8915400" y="4576565"/>
            <a:chExt cx="2743200" cy="1545336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231D00E5-270B-B7C1-FF89-254D54FB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/>
                </a:gs>
                <a:gs pos="0">
                  <a:srgbClr val="39131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79650E-33E6-A499-D887-2835B428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8915400" y="4576565"/>
              <a:ext cx="2743200" cy="1545336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19002412-C0F3-6202-431A-F2497721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>
                    <a:alpha val="75000"/>
                  </a:srgbClr>
                </a:gs>
                <a:gs pos="0">
                  <a:srgbClr val="391317">
                    <a:alpha val="74902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048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dark 16x9 background live shapes">
            <a:extLst>
              <a:ext uri="{FF2B5EF4-FFF2-40B4-BE49-F238E27FC236}">
                <a16:creationId xmlns:a16="http://schemas.microsoft.com/office/drawing/2014/main" id="{63511831-2637-2FFE-2068-D93FDC6EC595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1750040" y="4576565"/>
            <a:chExt cx="2743200" cy="1545336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556471A8-1A82-0134-D11B-CFF29F6CE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12D31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16BA33-B837-9E45-BEB2-1EAA90A0C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1750040" y="4576565"/>
              <a:ext cx="2743200" cy="1545336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25C503EC-1321-007C-F7A6-504699B7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12D31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22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34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dark 16x9 background live shapes">
            <a:extLst>
              <a:ext uri="{FF2B5EF4-FFF2-40B4-BE49-F238E27FC236}">
                <a16:creationId xmlns:a16="http://schemas.microsoft.com/office/drawing/2014/main" id="{5BC17DD9-E7D8-9FE0-2E0C-B69480790AF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4584680" y="4576565"/>
            <a:chExt cx="2743200" cy="1545336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A73C26E8-907A-8482-98E4-6C2C3E813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52237"/>
                </a:gs>
                <a:gs pos="0">
                  <a:srgbClr val="391317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D3C924-FABE-BFAC-ED39-F1D3ECC4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4584680" y="4576565"/>
              <a:ext cx="2743200" cy="1545336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C66BEE61-A440-1E3E-D1CB-10F6682B2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52237">
                    <a:alpha val="75000"/>
                  </a:srgbClr>
                </a:gs>
                <a:gs pos="0">
                  <a:srgbClr val="391317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811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dark 16x9 background live shapes">
            <a:extLst>
              <a:ext uri="{FF2B5EF4-FFF2-40B4-BE49-F238E27FC236}">
                <a16:creationId xmlns:a16="http://schemas.microsoft.com/office/drawing/2014/main" id="{0FE7BC74-1531-B3F6-C81C-592426F03E1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7419320" y="4576565"/>
            <a:chExt cx="2743200" cy="1545336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754F9A5F-EE53-79DF-4625-43321E06B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391317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7996735-F58D-E02B-8A95-6FD606B70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7419320" y="4576565"/>
              <a:ext cx="2743200" cy="1545336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7BBFA962-E065-1748-364E-137D67491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391317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18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33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96507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377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929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2237088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9C52956-70BA-DE4F-9431-BB3B2EE65619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C980A46A-3BAA-994E-ACC1-AF6099BD0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51951AC1-C199-154C-A970-91841E8F3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503363"/>
            <a:ext cx="9753600" cy="2387600"/>
          </a:xfrm>
        </p:spPr>
        <p:txBody>
          <a:bodyPr anchor="ctr"/>
          <a:lstStyle>
            <a:lvl1pPr algn="ctr">
              <a:lnSpc>
                <a:spcPct val="11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400" y="4059238"/>
            <a:ext cx="98171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Roboto Regular"/>
                <a:cs typeface="Roboto Regular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82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in 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FB103-B488-A249-9437-0DF2BC2F8250}"/>
              </a:ext>
            </a:extLst>
          </p:cNvPr>
          <p:cNvGrpSpPr/>
          <p:nvPr userDrawn="1"/>
        </p:nvGrpSpPr>
        <p:grpSpPr>
          <a:xfrm>
            <a:off x="3352796" y="2802118"/>
            <a:ext cx="5246828" cy="1253763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4E5EA918-EF89-ED43-BF01-3F65B3B5A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D374E611-A1CA-F548-9165-6071807F8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9530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7D12A2A-007B-D44A-B137-59A068CC9C6C}"/>
              </a:ext>
            </a:extLst>
          </p:cNvPr>
          <p:cNvGrpSpPr/>
          <p:nvPr userDrawn="1"/>
        </p:nvGrpSpPr>
        <p:grpSpPr>
          <a:xfrm>
            <a:off x="3352796" y="2802118"/>
            <a:ext cx="5246828" cy="1253763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D5AE6326-95DC-4D45-9AEC-242D36F32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8F75C11C-2A97-674A-8EF7-C2C2F7130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66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209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  <a:latin typeface="gatebase Medium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CB4525-C3FC-3010-82D1-23366380452D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927B4848-6E7B-8342-21BD-979E6B406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D780FF4A-C38F-B7D1-3210-8F0569B99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9448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spac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1825625"/>
            <a:ext cx="62103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41A790-033B-D467-FD4A-11A1B4DFFD66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D3CADA76-5EF8-C44E-5DB5-5FA91C5B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CD683297-412E-3B67-70C8-C76AA9B3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64365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4199" y="1825625"/>
            <a:ext cx="6282765" cy="4351338"/>
          </a:xfrm>
        </p:spPr>
        <p:txBody>
          <a:bodyPr/>
          <a:lstStyle/>
          <a:p>
            <a:pPr lvl="0"/>
            <a:r>
              <a:rPr lang="en-GB"/>
              <a:t>Click to edit Master text styles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C5FE7D6-0FBE-0E44-B05C-BE4982AF24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8004511" y="1361904"/>
            <a:ext cx="2868931" cy="3811464"/>
          </a:xfrm>
          <a:custGeom>
            <a:avLst/>
            <a:gdLst>
              <a:gd name="connsiteX0" fmla="*/ 1637650 w 3275301"/>
              <a:gd name="connsiteY0" fmla="*/ 0 h 4351339"/>
              <a:gd name="connsiteX1" fmla="*/ 3258526 w 3275301"/>
              <a:gd name="connsiteY1" fmla="*/ 351841 h 4351339"/>
              <a:gd name="connsiteX2" fmla="*/ 3275301 w 3275301"/>
              <a:gd name="connsiteY2" fmla="*/ 363113 h 4351339"/>
              <a:gd name="connsiteX3" fmla="*/ 3275301 w 3275301"/>
              <a:gd name="connsiteY3" fmla="*/ 1232932 h 4351339"/>
              <a:gd name="connsiteX4" fmla="*/ 3270751 w 3275301"/>
              <a:gd name="connsiteY4" fmla="*/ 1235989 h 4351339"/>
              <a:gd name="connsiteX5" fmla="*/ 3270751 w 3275301"/>
              <a:gd name="connsiteY5" fmla="*/ 3115351 h 4351339"/>
              <a:gd name="connsiteX6" fmla="*/ 3275301 w 3275301"/>
              <a:gd name="connsiteY6" fmla="*/ 3118409 h 4351339"/>
              <a:gd name="connsiteX7" fmla="*/ 3275301 w 3275301"/>
              <a:gd name="connsiteY7" fmla="*/ 3988226 h 4351339"/>
              <a:gd name="connsiteX8" fmla="*/ 3258526 w 3275301"/>
              <a:gd name="connsiteY8" fmla="*/ 3999499 h 4351339"/>
              <a:gd name="connsiteX9" fmla="*/ 1637650 w 3275301"/>
              <a:gd name="connsiteY9" fmla="*/ 4351339 h 4351339"/>
              <a:gd name="connsiteX10" fmla="*/ 16774 w 3275301"/>
              <a:gd name="connsiteY10" fmla="*/ 3999499 h 4351339"/>
              <a:gd name="connsiteX11" fmla="*/ 0 w 3275301"/>
              <a:gd name="connsiteY11" fmla="*/ 3988227 h 4351339"/>
              <a:gd name="connsiteX12" fmla="*/ 0 w 3275301"/>
              <a:gd name="connsiteY12" fmla="*/ 3118408 h 4351339"/>
              <a:gd name="connsiteX13" fmla="*/ 4547 w 3275301"/>
              <a:gd name="connsiteY13" fmla="*/ 3115352 h 4351339"/>
              <a:gd name="connsiteX14" fmla="*/ 4547 w 3275301"/>
              <a:gd name="connsiteY14" fmla="*/ 1235987 h 4351339"/>
              <a:gd name="connsiteX15" fmla="*/ 0 w 3275301"/>
              <a:gd name="connsiteY15" fmla="*/ 1232932 h 4351339"/>
              <a:gd name="connsiteX16" fmla="*/ 0 w 3275301"/>
              <a:gd name="connsiteY16" fmla="*/ 363113 h 4351339"/>
              <a:gd name="connsiteX17" fmla="*/ 16774 w 3275301"/>
              <a:gd name="connsiteY17" fmla="*/ 351841 h 4351339"/>
              <a:gd name="connsiteX18" fmla="*/ 1637650 w 3275301"/>
              <a:gd name="connsiteY18" fmla="*/ 0 h 43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75301" h="4351339">
                <a:moveTo>
                  <a:pt x="1637650" y="0"/>
                </a:moveTo>
                <a:cubicBezTo>
                  <a:pt x="2312373" y="0"/>
                  <a:pt x="2907251" y="139565"/>
                  <a:pt x="3258526" y="351841"/>
                </a:cubicBezTo>
                <a:lnTo>
                  <a:pt x="3275301" y="363113"/>
                </a:lnTo>
                <a:lnTo>
                  <a:pt x="3275301" y="1232932"/>
                </a:lnTo>
                <a:lnTo>
                  <a:pt x="3270751" y="1235989"/>
                </a:lnTo>
                <a:lnTo>
                  <a:pt x="3270751" y="3115351"/>
                </a:lnTo>
                <a:lnTo>
                  <a:pt x="3275301" y="3118409"/>
                </a:lnTo>
                <a:lnTo>
                  <a:pt x="3275301" y="3988226"/>
                </a:lnTo>
                <a:lnTo>
                  <a:pt x="3258526" y="3999499"/>
                </a:lnTo>
                <a:cubicBezTo>
                  <a:pt x="2907251" y="4211774"/>
                  <a:pt x="2312373" y="4351339"/>
                  <a:pt x="1637650" y="4351339"/>
                </a:cubicBezTo>
                <a:cubicBezTo>
                  <a:pt x="962927" y="4351339"/>
                  <a:pt x="368049" y="4211774"/>
                  <a:pt x="16774" y="3999499"/>
                </a:cubicBezTo>
                <a:lnTo>
                  <a:pt x="0" y="3988227"/>
                </a:lnTo>
                <a:lnTo>
                  <a:pt x="0" y="3118408"/>
                </a:lnTo>
                <a:lnTo>
                  <a:pt x="4547" y="3115352"/>
                </a:lnTo>
                <a:lnTo>
                  <a:pt x="4547" y="1235987"/>
                </a:lnTo>
                <a:lnTo>
                  <a:pt x="0" y="1232932"/>
                </a:lnTo>
                <a:lnTo>
                  <a:pt x="0" y="363113"/>
                </a:lnTo>
                <a:lnTo>
                  <a:pt x="16774" y="351841"/>
                </a:lnTo>
                <a:cubicBezTo>
                  <a:pt x="368049" y="139565"/>
                  <a:pt x="962927" y="0"/>
                  <a:pt x="163765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B49DD9-6283-DCF3-7D17-704D39F466A3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EDAFB240-79D0-4620-5543-BF9F9984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FBFB5B40-17CE-783C-500C-7B881374F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4778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4200" y="1825625"/>
            <a:ext cx="6210300" cy="4351338"/>
          </a:xfrm>
        </p:spPr>
        <p:txBody>
          <a:bodyPr/>
          <a:lstStyle/>
          <a:p>
            <a:pPr lvl="0"/>
            <a:r>
              <a:rPr lang="en-GB"/>
              <a:t>Click to edit Master text styles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6210300" cy="1325563"/>
          </a:xfrm>
        </p:spPr>
        <p:txBody>
          <a:bodyPr/>
          <a:lstStyle/>
          <a:p>
            <a:r>
              <a:rPr lang="en-GB"/>
              <a:t>Click to edit Master title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30DD0B5-7F5A-6E41-9195-D528F18E2D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6721195" y="0"/>
            <a:ext cx="5470805" cy="6858000"/>
          </a:xfrm>
          <a:custGeom>
            <a:avLst/>
            <a:gdLst>
              <a:gd name="connsiteX0" fmla="*/ 2273191 w 5470805"/>
              <a:gd name="connsiteY0" fmla="*/ 0 h 6858000"/>
              <a:gd name="connsiteX1" fmla="*/ 3552358 w 5470805"/>
              <a:gd name="connsiteY1" fmla="*/ 0 h 6858000"/>
              <a:gd name="connsiteX2" fmla="*/ 5419407 w 5470805"/>
              <a:gd name="connsiteY2" fmla="*/ 0 h 6858000"/>
              <a:gd name="connsiteX3" fmla="*/ 5470805 w 5470805"/>
              <a:gd name="connsiteY3" fmla="*/ 0 h 6858000"/>
              <a:gd name="connsiteX4" fmla="*/ 5470805 w 5470805"/>
              <a:gd name="connsiteY4" fmla="*/ 14733 h 6858000"/>
              <a:gd name="connsiteX5" fmla="*/ 5470805 w 5470805"/>
              <a:gd name="connsiteY5" fmla="*/ 1846729 h 6858000"/>
              <a:gd name="connsiteX6" fmla="*/ 5470805 w 5470805"/>
              <a:gd name="connsiteY6" fmla="*/ 6858000 h 6858000"/>
              <a:gd name="connsiteX7" fmla="*/ 1166884 w 5470805"/>
              <a:gd name="connsiteY7" fmla="*/ 6858000 h 6858000"/>
              <a:gd name="connsiteX8" fmla="*/ 0 w 5470805"/>
              <a:gd name="connsiteY8" fmla="*/ 1181100 h 6858000"/>
              <a:gd name="connsiteX9" fmla="*/ 2067599 w 5470805"/>
              <a:gd name="connsiteY9" fmla="*/ 58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0805" h="6858000">
                <a:moveTo>
                  <a:pt x="2273191" y="0"/>
                </a:moveTo>
                <a:lnTo>
                  <a:pt x="3552358" y="0"/>
                </a:lnTo>
                <a:lnTo>
                  <a:pt x="5419407" y="0"/>
                </a:lnTo>
                <a:lnTo>
                  <a:pt x="5470805" y="0"/>
                </a:lnTo>
                <a:lnTo>
                  <a:pt x="5470805" y="14733"/>
                </a:lnTo>
                <a:lnTo>
                  <a:pt x="5470805" y="1846729"/>
                </a:lnTo>
                <a:lnTo>
                  <a:pt x="5470805" y="6858000"/>
                </a:lnTo>
                <a:lnTo>
                  <a:pt x="1166884" y="6858000"/>
                </a:lnTo>
                <a:lnTo>
                  <a:pt x="0" y="1181100"/>
                </a:lnTo>
                <a:cubicBezTo>
                  <a:pt x="565117" y="722336"/>
                  <a:pt x="1263460" y="313206"/>
                  <a:pt x="2067599" y="582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>
                <a:highlight>
                  <a:srgbClr val="FFFF00"/>
                </a:highlight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257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1825625"/>
            <a:ext cx="62103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F3B090-2211-5A4C-AC0F-8A940E3DA7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-6725" y="1844515"/>
            <a:ext cx="4733365" cy="5013483"/>
          </a:xfrm>
          <a:custGeom>
            <a:avLst/>
            <a:gdLst>
              <a:gd name="connsiteX0" fmla="*/ 0 w 4726641"/>
              <a:gd name="connsiteY0" fmla="*/ 0 h 4370294"/>
              <a:gd name="connsiteX1" fmla="*/ 4726641 w 4726641"/>
              <a:gd name="connsiteY1" fmla="*/ 0 h 4370294"/>
              <a:gd name="connsiteX2" fmla="*/ 4726641 w 4726641"/>
              <a:gd name="connsiteY2" fmla="*/ 4370294 h 4370294"/>
              <a:gd name="connsiteX3" fmla="*/ 0 w 4726641"/>
              <a:gd name="connsiteY3" fmla="*/ 4370294 h 4370294"/>
              <a:gd name="connsiteX4" fmla="*/ 0 w 4726641"/>
              <a:gd name="connsiteY4" fmla="*/ 0 h 4370294"/>
              <a:gd name="connsiteX0" fmla="*/ 0 w 4733365"/>
              <a:gd name="connsiteY0" fmla="*/ 0 h 4820771"/>
              <a:gd name="connsiteX1" fmla="*/ 4733365 w 4733365"/>
              <a:gd name="connsiteY1" fmla="*/ 450477 h 4820771"/>
              <a:gd name="connsiteX2" fmla="*/ 4733365 w 4733365"/>
              <a:gd name="connsiteY2" fmla="*/ 4820771 h 4820771"/>
              <a:gd name="connsiteX3" fmla="*/ 6724 w 4733365"/>
              <a:gd name="connsiteY3" fmla="*/ 4820771 h 4820771"/>
              <a:gd name="connsiteX4" fmla="*/ 0 w 4733365"/>
              <a:gd name="connsiteY4" fmla="*/ 0 h 4820771"/>
              <a:gd name="connsiteX0" fmla="*/ 0 w 4733365"/>
              <a:gd name="connsiteY0" fmla="*/ 149451 h 4970222"/>
              <a:gd name="connsiteX1" fmla="*/ 4733365 w 4733365"/>
              <a:gd name="connsiteY1" fmla="*/ 599928 h 4970222"/>
              <a:gd name="connsiteX2" fmla="*/ 4733365 w 4733365"/>
              <a:gd name="connsiteY2" fmla="*/ 4970222 h 4970222"/>
              <a:gd name="connsiteX3" fmla="*/ 6724 w 4733365"/>
              <a:gd name="connsiteY3" fmla="*/ 4970222 h 4970222"/>
              <a:gd name="connsiteX4" fmla="*/ 0 w 4733365"/>
              <a:gd name="connsiteY4" fmla="*/ 149451 h 4970222"/>
              <a:gd name="connsiteX0" fmla="*/ 0 w 4733365"/>
              <a:gd name="connsiteY0" fmla="*/ 198640 h 5019411"/>
              <a:gd name="connsiteX1" fmla="*/ 4733365 w 4733365"/>
              <a:gd name="connsiteY1" fmla="*/ 649117 h 5019411"/>
              <a:gd name="connsiteX2" fmla="*/ 4733365 w 4733365"/>
              <a:gd name="connsiteY2" fmla="*/ 5019411 h 5019411"/>
              <a:gd name="connsiteX3" fmla="*/ 6724 w 4733365"/>
              <a:gd name="connsiteY3" fmla="*/ 5019411 h 5019411"/>
              <a:gd name="connsiteX4" fmla="*/ 0 w 4733365"/>
              <a:gd name="connsiteY4" fmla="*/ 198640 h 5019411"/>
              <a:gd name="connsiteX0" fmla="*/ 0 w 4733365"/>
              <a:gd name="connsiteY0" fmla="*/ 192712 h 5013483"/>
              <a:gd name="connsiteX1" fmla="*/ 4733365 w 4733365"/>
              <a:gd name="connsiteY1" fmla="*/ 643189 h 5013483"/>
              <a:gd name="connsiteX2" fmla="*/ 4733365 w 4733365"/>
              <a:gd name="connsiteY2" fmla="*/ 5013483 h 5013483"/>
              <a:gd name="connsiteX3" fmla="*/ 6724 w 4733365"/>
              <a:gd name="connsiteY3" fmla="*/ 5013483 h 5013483"/>
              <a:gd name="connsiteX4" fmla="*/ 0 w 4733365"/>
              <a:gd name="connsiteY4" fmla="*/ 192712 h 5013483"/>
              <a:gd name="connsiteX0" fmla="*/ 0 w 4733365"/>
              <a:gd name="connsiteY0" fmla="*/ 192712 h 5013483"/>
              <a:gd name="connsiteX1" fmla="*/ 4733365 w 4733365"/>
              <a:gd name="connsiteY1" fmla="*/ 643189 h 5013483"/>
              <a:gd name="connsiteX2" fmla="*/ 4733365 w 4733365"/>
              <a:gd name="connsiteY2" fmla="*/ 5013483 h 5013483"/>
              <a:gd name="connsiteX3" fmla="*/ 6724 w 4733365"/>
              <a:gd name="connsiteY3" fmla="*/ 5013483 h 5013483"/>
              <a:gd name="connsiteX4" fmla="*/ 0 w 4733365"/>
              <a:gd name="connsiteY4" fmla="*/ 192712 h 501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3365" h="5013483">
                <a:moveTo>
                  <a:pt x="0" y="192712"/>
                </a:moveTo>
                <a:cubicBezTo>
                  <a:pt x="2149288" y="-262247"/>
                  <a:pt x="4029636" y="170300"/>
                  <a:pt x="4733365" y="643189"/>
                </a:cubicBezTo>
                <a:lnTo>
                  <a:pt x="4733365" y="5013483"/>
                </a:lnTo>
                <a:lnTo>
                  <a:pt x="6724" y="5013483"/>
                </a:lnTo>
                <a:cubicBezTo>
                  <a:pt x="4483" y="3406559"/>
                  <a:pt x="2241" y="1799636"/>
                  <a:pt x="0" y="19271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1DDFED-9AD9-AF1A-658A-FA1BE64D62B5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1FED604C-2D81-2CF3-BBAC-FE61B151F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E59E918C-EF8E-1CC2-D288-E655A60B0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5446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152927-0757-6443-A3BA-AB7A136C3F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656" y="3962385"/>
            <a:ext cx="2774963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2113C95-47EB-844D-A98A-BB68168A92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1292" y="3962385"/>
            <a:ext cx="2774963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8707229-23A4-D644-9A58-E7D4AFBE25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8154" y="3962385"/>
            <a:ext cx="2774963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B70474B-3124-524D-A3D6-05F700E22E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9901" y="3962385"/>
            <a:ext cx="2774963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16C922-2039-4C00-DF5E-48DDD31F3DB6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60F07331-D565-2E8E-28B7-0FEF50C46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C1EB637F-2571-0AB0-E6CC-442E5E239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9351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2CC6-CE85-DA43-8D4F-7A9B810C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76CF0B3-9496-D045-9B84-3013FD3D3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1122412" y="1810874"/>
            <a:ext cx="2193321" cy="2913895"/>
          </a:xfrm>
          <a:custGeom>
            <a:avLst/>
            <a:gdLst>
              <a:gd name="connsiteX0" fmla="*/ 1637650 w 3275301"/>
              <a:gd name="connsiteY0" fmla="*/ 0 h 4351339"/>
              <a:gd name="connsiteX1" fmla="*/ 3258526 w 3275301"/>
              <a:gd name="connsiteY1" fmla="*/ 351841 h 4351339"/>
              <a:gd name="connsiteX2" fmla="*/ 3275301 w 3275301"/>
              <a:gd name="connsiteY2" fmla="*/ 363113 h 4351339"/>
              <a:gd name="connsiteX3" fmla="*/ 3275301 w 3275301"/>
              <a:gd name="connsiteY3" fmla="*/ 1232932 h 4351339"/>
              <a:gd name="connsiteX4" fmla="*/ 3270751 w 3275301"/>
              <a:gd name="connsiteY4" fmla="*/ 1235989 h 4351339"/>
              <a:gd name="connsiteX5" fmla="*/ 3270751 w 3275301"/>
              <a:gd name="connsiteY5" fmla="*/ 3115351 h 4351339"/>
              <a:gd name="connsiteX6" fmla="*/ 3275301 w 3275301"/>
              <a:gd name="connsiteY6" fmla="*/ 3118409 h 4351339"/>
              <a:gd name="connsiteX7" fmla="*/ 3275301 w 3275301"/>
              <a:gd name="connsiteY7" fmla="*/ 3988226 h 4351339"/>
              <a:gd name="connsiteX8" fmla="*/ 3258526 w 3275301"/>
              <a:gd name="connsiteY8" fmla="*/ 3999499 h 4351339"/>
              <a:gd name="connsiteX9" fmla="*/ 1637650 w 3275301"/>
              <a:gd name="connsiteY9" fmla="*/ 4351339 h 4351339"/>
              <a:gd name="connsiteX10" fmla="*/ 16774 w 3275301"/>
              <a:gd name="connsiteY10" fmla="*/ 3999499 h 4351339"/>
              <a:gd name="connsiteX11" fmla="*/ 0 w 3275301"/>
              <a:gd name="connsiteY11" fmla="*/ 3988227 h 4351339"/>
              <a:gd name="connsiteX12" fmla="*/ 0 w 3275301"/>
              <a:gd name="connsiteY12" fmla="*/ 3118408 h 4351339"/>
              <a:gd name="connsiteX13" fmla="*/ 4547 w 3275301"/>
              <a:gd name="connsiteY13" fmla="*/ 3115352 h 4351339"/>
              <a:gd name="connsiteX14" fmla="*/ 4547 w 3275301"/>
              <a:gd name="connsiteY14" fmla="*/ 1235987 h 4351339"/>
              <a:gd name="connsiteX15" fmla="*/ 0 w 3275301"/>
              <a:gd name="connsiteY15" fmla="*/ 1232932 h 4351339"/>
              <a:gd name="connsiteX16" fmla="*/ 0 w 3275301"/>
              <a:gd name="connsiteY16" fmla="*/ 363113 h 4351339"/>
              <a:gd name="connsiteX17" fmla="*/ 16774 w 3275301"/>
              <a:gd name="connsiteY17" fmla="*/ 351841 h 4351339"/>
              <a:gd name="connsiteX18" fmla="*/ 1637650 w 3275301"/>
              <a:gd name="connsiteY18" fmla="*/ 0 h 43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75301" h="4351339">
                <a:moveTo>
                  <a:pt x="1637650" y="0"/>
                </a:moveTo>
                <a:cubicBezTo>
                  <a:pt x="2312373" y="0"/>
                  <a:pt x="2907251" y="139565"/>
                  <a:pt x="3258526" y="351841"/>
                </a:cubicBezTo>
                <a:lnTo>
                  <a:pt x="3275301" y="363113"/>
                </a:lnTo>
                <a:lnTo>
                  <a:pt x="3275301" y="1232932"/>
                </a:lnTo>
                <a:lnTo>
                  <a:pt x="3270751" y="1235989"/>
                </a:lnTo>
                <a:lnTo>
                  <a:pt x="3270751" y="3115351"/>
                </a:lnTo>
                <a:lnTo>
                  <a:pt x="3275301" y="3118409"/>
                </a:lnTo>
                <a:lnTo>
                  <a:pt x="3275301" y="3988226"/>
                </a:lnTo>
                <a:lnTo>
                  <a:pt x="3258526" y="3999499"/>
                </a:lnTo>
                <a:cubicBezTo>
                  <a:pt x="2907251" y="4211774"/>
                  <a:pt x="2312373" y="4351339"/>
                  <a:pt x="1637650" y="4351339"/>
                </a:cubicBezTo>
                <a:cubicBezTo>
                  <a:pt x="962927" y="4351339"/>
                  <a:pt x="368049" y="4211774"/>
                  <a:pt x="16774" y="3999499"/>
                </a:cubicBezTo>
                <a:lnTo>
                  <a:pt x="0" y="3988227"/>
                </a:lnTo>
                <a:lnTo>
                  <a:pt x="0" y="3118408"/>
                </a:lnTo>
                <a:lnTo>
                  <a:pt x="4547" y="3115352"/>
                </a:lnTo>
                <a:lnTo>
                  <a:pt x="4547" y="1235987"/>
                </a:lnTo>
                <a:lnTo>
                  <a:pt x="0" y="1232932"/>
                </a:lnTo>
                <a:lnTo>
                  <a:pt x="0" y="363113"/>
                </a:lnTo>
                <a:lnTo>
                  <a:pt x="16774" y="351841"/>
                </a:lnTo>
                <a:cubicBezTo>
                  <a:pt x="368049" y="139565"/>
                  <a:pt x="962927" y="0"/>
                  <a:pt x="163765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8AF89F4-1287-AE41-AB70-3526BD8AC5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4999339" y="1810874"/>
            <a:ext cx="2193321" cy="2913895"/>
          </a:xfrm>
          <a:custGeom>
            <a:avLst/>
            <a:gdLst>
              <a:gd name="connsiteX0" fmla="*/ 1637650 w 3275301"/>
              <a:gd name="connsiteY0" fmla="*/ 0 h 4351339"/>
              <a:gd name="connsiteX1" fmla="*/ 3258526 w 3275301"/>
              <a:gd name="connsiteY1" fmla="*/ 351841 h 4351339"/>
              <a:gd name="connsiteX2" fmla="*/ 3275301 w 3275301"/>
              <a:gd name="connsiteY2" fmla="*/ 363113 h 4351339"/>
              <a:gd name="connsiteX3" fmla="*/ 3275301 w 3275301"/>
              <a:gd name="connsiteY3" fmla="*/ 1232932 h 4351339"/>
              <a:gd name="connsiteX4" fmla="*/ 3270751 w 3275301"/>
              <a:gd name="connsiteY4" fmla="*/ 1235989 h 4351339"/>
              <a:gd name="connsiteX5" fmla="*/ 3270751 w 3275301"/>
              <a:gd name="connsiteY5" fmla="*/ 3115351 h 4351339"/>
              <a:gd name="connsiteX6" fmla="*/ 3275301 w 3275301"/>
              <a:gd name="connsiteY6" fmla="*/ 3118409 h 4351339"/>
              <a:gd name="connsiteX7" fmla="*/ 3275301 w 3275301"/>
              <a:gd name="connsiteY7" fmla="*/ 3988226 h 4351339"/>
              <a:gd name="connsiteX8" fmla="*/ 3258526 w 3275301"/>
              <a:gd name="connsiteY8" fmla="*/ 3999499 h 4351339"/>
              <a:gd name="connsiteX9" fmla="*/ 1637650 w 3275301"/>
              <a:gd name="connsiteY9" fmla="*/ 4351339 h 4351339"/>
              <a:gd name="connsiteX10" fmla="*/ 16774 w 3275301"/>
              <a:gd name="connsiteY10" fmla="*/ 3999499 h 4351339"/>
              <a:gd name="connsiteX11" fmla="*/ 0 w 3275301"/>
              <a:gd name="connsiteY11" fmla="*/ 3988227 h 4351339"/>
              <a:gd name="connsiteX12" fmla="*/ 0 w 3275301"/>
              <a:gd name="connsiteY12" fmla="*/ 3118408 h 4351339"/>
              <a:gd name="connsiteX13" fmla="*/ 4547 w 3275301"/>
              <a:gd name="connsiteY13" fmla="*/ 3115352 h 4351339"/>
              <a:gd name="connsiteX14" fmla="*/ 4547 w 3275301"/>
              <a:gd name="connsiteY14" fmla="*/ 1235987 h 4351339"/>
              <a:gd name="connsiteX15" fmla="*/ 0 w 3275301"/>
              <a:gd name="connsiteY15" fmla="*/ 1232932 h 4351339"/>
              <a:gd name="connsiteX16" fmla="*/ 0 w 3275301"/>
              <a:gd name="connsiteY16" fmla="*/ 363113 h 4351339"/>
              <a:gd name="connsiteX17" fmla="*/ 16774 w 3275301"/>
              <a:gd name="connsiteY17" fmla="*/ 351841 h 4351339"/>
              <a:gd name="connsiteX18" fmla="*/ 1637650 w 3275301"/>
              <a:gd name="connsiteY18" fmla="*/ 0 h 43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75301" h="4351339">
                <a:moveTo>
                  <a:pt x="1637650" y="0"/>
                </a:moveTo>
                <a:cubicBezTo>
                  <a:pt x="2312373" y="0"/>
                  <a:pt x="2907251" y="139565"/>
                  <a:pt x="3258526" y="351841"/>
                </a:cubicBezTo>
                <a:lnTo>
                  <a:pt x="3275301" y="363113"/>
                </a:lnTo>
                <a:lnTo>
                  <a:pt x="3275301" y="1232932"/>
                </a:lnTo>
                <a:lnTo>
                  <a:pt x="3270751" y="1235989"/>
                </a:lnTo>
                <a:lnTo>
                  <a:pt x="3270751" y="3115351"/>
                </a:lnTo>
                <a:lnTo>
                  <a:pt x="3275301" y="3118409"/>
                </a:lnTo>
                <a:lnTo>
                  <a:pt x="3275301" y="3988226"/>
                </a:lnTo>
                <a:lnTo>
                  <a:pt x="3258526" y="3999499"/>
                </a:lnTo>
                <a:cubicBezTo>
                  <a:pt x="2907251" y="4211774"/>
                  <a:pt x="2312373" y="4351339"/>
                  <a:pt x="1637650" y="4351339"/>
                </a:cubicBezTo>
                <a:cubicBezTo>
                  <a:pt x="962927" y="4351339"/>
                  <a:pt x="368049" y="4211774"/>
                  <a:pt x="16774" y="3999499"/>
                </a:cubicBezTo>
                <a:lnTo>
                  <a:pt x="0" y="3988227"/>
                </a:lnTo>
                <a:lnTo>
                  <a:pt x="0" y="3118408"/>
                </a:lnTo>
                <a:lnTo>
                  <a:pt x="4547" y="3115352"/>
                </a:lnTo>
                <a:lnTo>
                  <a:pt x="4547" y="1235987"/>
                </a:lnTo>
                <a:lnTo>
                  <a:pt x="0" y="1232932"/>
                </a:lnTo>
                <a:lnTo>
                  <a:pt x="0" y="363113"/>
                </a:lnTo>
                <a:lnTo>
                  <a:pt x="16774" y="351841"/>
                </a:lnTo>
                <a:cubicBezTo>
                  <a:pt x="368049" y="139565"/>
                  <a:pt x="962927" y="0"/>
                  <a:pt x="163765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A2F925C-D911-4145-8D09-3EB7839C9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876267" y="1810874"/>
            <a:ext cx="2193321" cy="2913895"/>
          </a:xfrm>
          <a:custGeom>
            <a:avLst/>
            <a:gdLst>
              <a:gd name="connsiteX0" fmla="*/ 1637650 w 3275301"/>
              <a:gd name="connsiteY0" fmla="*/ 0 h 4351339"/>
              <a:gd name="connsiteX1" fmla="*/ 3258526 w 3275301"/>
              <a:gd name="connsiteY1" fmla="*/ 351841 h 4351339"/>
              <a:gd name="connsiteX2" fmla="*/ 3275301 w 3275301"/>
              <a:gd name="connsiteY2" fmla="*/ 363113 h 4351339"/>
              <a:gd name="connsiteX3" fmla="*/ 3275301 w 3275301"/>
              <a:gd name="connsiteY3" fmla="*/ 1232932 h 4351339"/>
              <a:gd name="connsiteX4" fmla="*/ 3270751 w 3275301"/>
              <a:gd name="connsiteY4" fmla="*/ 1235989 h 4351339"/>
              <a:gd name="connsiteX5" fmla="*/ 3270751 w 3275301"/>
              <a:gd name="connsiteY5" fmla="*/ 3115351 h 4351339"/>
              <a:gd name="connsiteX6" fmla="*/ 3275301 w 3275301"/>
              <a:gd name="connsiteY6" fmla="*/ 3118409 h 4351339"/>
              <a:gd name="connsiteX7" fmla="*/ 3275301 w 3275301"/>
              <a:gd name="connsiteY7" fmla="*/ 3988226 h 4351339"/>
              <a:gd name="connsiteX8" fmla="*/ 3258526 w 3275301"/>
              <a:gd name="connsiteY8" fmla="*/ 3999499 h 4351339"/>
              <a:gd name="connsiteX9" fmla="*/ 1637650 w 3275301"/>
              <a:gd name="connsiteY9" fmla="*/ 4351339 h 4351339"/>
              <a:gd name="connsiteX10" fmla="*/ 16774 w 3275301"/>
              <a:gd name="connsiteY10" fmla="*/ 3999499 h 4351339"/>
              <a:gd name="connsiteX11" fmla="*/ 0 w 3275301"/>
              <a:gd name="connsiteY11" fmla="*/ 3988227 h 4351339"/>
              <a:gd name="connsiteX12" fmla="*/ 0 w 3275301"/>
              <a:gd name="connsiteY12" fmla="*/ 3118408 h 4351339"/>
              <a:gd name="connsiteX13" fmla="*/ 4547 w 3275301"/>
              <a:gd name="connsiteY13" fmla="*/ 3115352 h 4351339"/>
              <a:gd name="connsiteX14" fmla="*/ 4547 w 3275301"/>
              <a:gd name="connsiteY14" fmla="*/ 1235987 h 4351339"/>
              <a:gd name="connsiteX15" fmla="*/ 0 w 3275301"/>
              <a:gd name="connsiteY15" fmla="*/ 1232932 h 4351339"/>
              <a:gd name="connsiteX16" fmla="*/ 0 w 3275301"/>
              <a:gd name="connsiteY16" fmla="*/ 363113 h 4351339"/>
              <a:gd name="connsiteX17" fmla="*/ 16774 w 3275301"/>
              <a:gd name="connsiteY17" fmla="*/ 351841 h 4351339"/>
              <a:gd name="connsiteX18" fmla="*/ 1637650 w 3275301"/>
              <a:gd name="connsiteY18" fmla="*/ 0 h 43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75301" h="4351339">
                <a:moveTo>
                  <a:pt x="1637650" y="0"/>
                </a:moveTo>
                <a:cubicBezTo>
                  <a:pt x="2312373" y="0"/>
                  <a:pt x="2907251" y="139565"/>
                  <a:pt x="3258526" y="351841"/>
                </a:cubicBezTo>
                <a:lnTo>
                  <a:pt x="3275301" y="363113"/>
                </a:lnTo>
                <a:lnTo>
                  <a:pt x="3275301" y="1232932"/>
                </a:lnTo>
                <a:lnTo>
                  <a:pt x="3270751" y="1235989"/>
                </a:lnTo>
                <a:lnTo>
                  <a:pt x="3270751" y="3115351"/>
                </a:lnTo>
                <a:lnTo>
                  <a:pt x="3275301" y="3118409"/>
                </a:lnTo>
                <a:lnTo>
                  <a:pt x="3275301" y="3988226"/>
                </a:lnTo>
                <a:lnTo>
                  <a:pt x="3258526" y="3999499"/>
                </a:lnTo>
                <a:cubicBezTo>
                  <a:pt x="2907251" y="4211774"/>
                  <a:pt x="2312373" y="4351339"/>
                  <a:pt x="1637650" y="4351339"/>
                </a:cubicBezTo>
                <a:cubicBezTo>
                  <a:pt x="962927" y="4351339"/>
                  <a:pt x="368049" y="4211774"/>
                  <a:pt x="16774" y="3999499"/>
                </a:cubicBezTo>
                <a:lnTo>
                  <a:pt x="0" y="3988227"/>
                </a:lnTo>
                <a:lnTo>
                  <a:pt x="0" y="3118408"/>
                </a:lnTo>
                <a:lnTo>
                  <a:pt x="4547" y="3115352"/>
                </a:lnTo>
                <a:lnTo>
                  <a:pt x="4547" y="1235987"/>
                </a:lnTo>
                <a:lnTo>
                  <a:pt x="0" y="1232932"/>
                </a:lnTo>
                <a:lnTo>
                  <a:pt x="0" y="363113"/>
                </a:lnTo>
                <a:lnTo>
                  <a:pt x="16774" y="351841"/>
                </a:lnTo>
                <a:cubicBezTo>
                  <a:pt x="368049" y="139565"/>
                  <a:pt x="962927" y="0"/>
                  <a:pt x="163765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BB86CE64-B29B-BE40-926D-A040582E3A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750" y="5017135"/>
            <a:ext cx="3270646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D214595-CF2F-B34C-9633-B7013D75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0677" y="5017135"/>
            <a:ext cx="3270646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A9A987C-4A7C-E740-A22A-52E4E6265F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604" y="5017135"/>
            <a:ext cx="3270646" cy="81086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>
                <a:solidFill>
                  <a:schemeClr val="tx2"/>
                </a:solidFill>
                <a:latin typeface="gatebase Medium" pitchFamily="2" charset="77"/>
              </a:defRPr>
            </a:lvl1pPr>
          </a:lstStyle>
          <a:p>
            <a:pPr lvl="0"/>
            <a:r>
              <a:rPr lang="en-US">
                <a:latin typeface="gatebase Medium" pitchFamily="2" charset="77"/>
              </a:rPr>
              <a:t>Title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E3EF29-4762-9131-FD0A-7C754DF7180F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BF39E329-2986-7503-6178-43657FCDA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E1A8EAC5-F413-1215-03AE-D939AE912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1810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596900"/>
            <a:ext cx="9753600" cy="4965699"/>
          </a:xfrm>
        </p:spPr>
        <p:txBody>
          <a:bodyPr anchor="ctr"/>
          <a:lstStyle>
            <a:lvl1pPr algn="ctr">
              <a:lnSpc>
                <a:spcPct val="12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/>
              <a:t>This is a breaker page, it can be used to split topics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DB08E-EE08-373F-CBBA-82E46234917D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9A3DB978-72ED-52DF-18B6-590955FA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EDE35A14-DD81-8861-6560-C309A1A1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76679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2"/>
                </a:solidFill>
                <a:latin typeface="gatebase Medium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5111F5-9702-A7E7-132C-5EA76CE247BE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4B6F5F92-25B0-879C-62A1-E7A53F698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9A46653F-9BD5-6021-0346-261B012C1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0112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515762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0" i="0" baseline="0">
                <a:solidFill>
                  <a:schemeClr val="tx2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515762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9080EF-9552-C1D4-C383-84F611663903}"/>
              </a:ext>
            </a:extLst>
          </p:cNvPr>
          <p:cNvGrpSpPr/>
          <p:nvPr userDrawn="1"/>
        </p:nvGrpSpPr>
        <p:grpSpPr>
          <a:xfrm>
            <a:off x="10061333" y="6101613"/>
            <a:ext cx="1783531" cy="426186"/>
            <a:chOff x="676275" y="1096963"/>
            <a:chExt cx="5354638" cy="1279525"/>
          </a:xfrm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D1B42965-A0A4-A351-DDC0-7DF9E6CED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" y="1096963"/>
              <a:ext cx="960438" cy="1279525"/>
            </a:xfrm>
            <a:custGeom>
              <a:avLst/>
              <a:gdLst>
                <a:gd name="T0" fmla="*/ 2027 w 2667"/>
                <a:gd name="T1" fmla="*/ 1613 h 3553"/>
                <a:gd name="T2" fmla="*/ 1030 w 2667"/>
                <a:gd name="T3" fmla="*/ 1588 h 3553"/>
                <a:gd name="T4" fmla="*/ 1376 w 2667"/>
                <a:gd name="T5" fmla="*/ 1956 h 3553"/>
                <a:gd name="T6" fmla="*/ 2027 w 2667"/>
                <a:gd name="T7" fmla="*/ 1938 h 3553"/>
                <a:gd name="T8" fmla="*/ 2027 w 2667"/>
                <a:gd name="T9" fmla="*/ 1613 h 3553"/>
                <a:gd name="T10" fmla="*/ 1877 w 2667"/>
                <a:gd name="T11" fmla="*/ 2483 h 3553"/>
                <a:gd name="T12" fmla="*/ 2027 w 2667"/>
                <a:gd name="T13" fmla="*/ 2466 h 3553"/>
                <a:gd name="T14" fmla="*/ 2027 w 2667"/>
                <a:gd name="T15" fmla="*/ 2154 h 3553"/>
                <a:gd name="T16" fmla="*/ 1590 w 2667"/>
                <a:gd name="T17" fmla="*/ 2179 h 3553"/>
                <a:gd name="T18" fmla="*/ 1877 w 2667"/>
                <a:gd name="T19" fmla="*/ 2483 h 3553"/>
                <a:gd name="T20" fmla="*/ 0 w 2667"/>
                <a:gd name="T21" fmla="*/ 2679 h 3553"/>
                <a:gd name="T22" fmla="*/ 1615 w 2667"/>
                <a:gd name="T23" fmla="*/ 2510 h 3553"/>
                <a:gd name="T24" fmla="*/ 1305 w 2667"/>
                <a:gd name="T25" fmla="*/ 2196 h 3553"/>
                <a:gd name="T26" fmla="*/ 0 w 2667"/>
                <a:gd name="T27" fmla="*/ 2271 h 3553"/>
                <a:gd name="T28" fmla="*/ 0 w 2667"/>
                <a:gd name="T29" fmla="*/ 2679 h 3553"/>
                <a:gd name="T30" fmla="*/ 699 w 2667"/>
                <a:gd name="T31" fmla="*/ 1580 h 3553"/>
                <a:gd name="T32" fmla="*/ 0 w 2667"/>
                <a:gd name="T33" fmla="*/ 1563 h 3553"/>
                <a:gd name="T34" fmla="*/ 0 w 2667"/>
                <a:gd name="T35" fmla="*/ 1988 h 3553"/>
                <a:gd name="T36" fmla="*/ 1076 w 2667"/>
                <a:gd name="T37" fmla="*/ 1963 h 3553"/>
                <a:gd name="T38" fmla="*/ 699 w 2667"/>
                <a:gd name="T39" fmla="*/ 1580 h 3553"/>
                <a:gd name="T40" fmla="*/ 781 w 2667"/>
                <a:gd name="T41" fmla="*/ 1326 h 3553"/>
                <a:gd name="T42" fmla="*/ 2027 w 2667"/>
                <a:gd name="T43" fmla="*/ 1397 h 3553"/>
                <a:gd name="T44" fmla="*/ 2027 w 2667"/>
                <a:gd name="T45" fmla="*/ 1086 h 3553"/>
                <a:gd name="T46" fmla="*/ 393 w 2667"/>
                <a:gd name="T47" fmla="*/ 914 h 3553"/>
                <a:gd name="T48" fmla="*/ 781 w 2667"/>
                <a:gd name="T49" fmla="*/ 1326 h 3553"/>
                <a:gd name="T50" fmla="*/ 0 w 2667"/>
                <a:gd name="T51" fmla="*/ 874 h 3553"/>
                <a:gd name="T52" fmla="*/ 0 w 2667"/>
                <a:gd name="T53" fmla="*/ 1282 h 3553"/>
                <a:gd name="T54" fmla="*/ 427 w 2667"/>
                <a:gd name="T55" fmla="*/ 1307 h 3553"/>
                <a:gd name="T56" fmla="*/ 0 w 2667"/>
                <a:gd name="T57" fmla="*/ 874 h 3553"/>
                <a:gd name="T58" fmla="*/ 2115 w 2667"/>
                <a:gd name="T59" fmla="*/ 2697 h 3553"/>
                <a:gd name="T60" fmla="*/ 2115 w 2667"/>
                <a:gd name="T61" fmla="*/ 2697 h 3553"/>
                <a:gd name="T62" fmla="*/ 2200 w 2667"/>
                <a:gd name="T63" fmla="*/ 2566 h 3553"/>
                <a:gd name="T64" fmla="*/ 2200 w 2667"/>
                <a:gd name="T65" fmla="*/ 986 h 3553"/>
                <a:gd name="T66" fmla="*/ 2115 w 2667"/>
                <a:gd name="T67" fmla="*/ 855 h 3553"/>
                <a:gd name="T68" fmla="*/ 0 w 2667"/>
                <a:gd name="T69" fmla="*/ 556 h 3553"/>
                <a:gd name="T70" fmla="*/ 0 w 2667"/>
                <a:gd name="T71" fmla="*/ 289 h 3553"/>
                <a:gd name="T72" fmla="*/ 1334 w 2667"/>
                <a:gd name="T73" fmla="*/ 0 h 3553"/>
                <a:gd name="T74" fmla="*/ 2666 w 2667"/>
                <a:gd name="T75" fmla="*/ 289 h 3553"/>
                <a:gd name="T76" fmla="*/ 2666 w 2667"/>
                <a:gd name="T77" fmla="*/ 3261 h 3553"/>
                <a:gd name="T78" fmla="*/ 1334 w 2667"/>
                <a:gd name="T79" fmla="*/ 3552 h 3553"/>
                <a:gd name="T80" fmla="*/ 0 w 2667"/>
                <a:gd name="T81" fmla="*/ 3261 h 3553"/>
                <a:gd name="T82" fmla="*/ 0 w 2667"/>
                <a:gd name="T83" fmla="*/ 2996 h 3553"/>
                <a:gd name="T84" fmla="*/ 2115 w 2667"/>
                <a:gd name="T85" fmla="*/ 2697 h 3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7" h="3553">
                  <a:moveTo>
                    <a:pt x="2027" y="1613"/>
                  </a:moveTo>
                  <a:lnTo>
                    <a:pt x="1030" y="1588"/>
                  </a:lnTo>
                  <a:lnTo>
                    <a:pt x="1376" y="1956"/>
                  </a:lnTo>
                  <a:lnTo>
                    <a:pt x="2027" y="1938"/>
                  </a:lnTo>
                  <a:lnTo>
                    <a:pt x="2027" y="1613"/>
                  </a:lnTo>
                  <a:close/>
                  <a:moveTo>
                    <a:pt x="1877" y="2483"/>
                  </a:moveTo>
                  <a:lnTo>
                    <a:pt x="2027" y="2466"/>
                  </a:lnTo>
                  <a:lnTo>
                    <a:pt x="2027" y="2154"/>
                  </a:lnTo>
                  <a:lnTo>
                    <a:pt x="1590" y="2179"/>
                  </a:lnTo>
                  <a:lnTo>
                    <a:pt x="1877" y="2483"/>
                  </a:lnTo>
                  <a:close/>
                  <a:moveTo>
                    <a:pt x="0" y="2679"/>
                  </a:moveTo>
                  <a:lnTo>
                    <a:pt x="1615" y="2510"/>
                  </a:lnTo>
                  <a:lnTo>
                    <a:pt x="1305" y="2196"/>
                  </a:lnTo>
                  <a:lnTo>
                    <a:pt x="0" y="2271"/>
                  </a:lnTo>
                  <a:lnTo>
                    <a:pt x="0" y="2679"/>
                  </a:lnTo>
                  <a:close/>
                  <a:moveTo>
                    <a:pt x="699" y="1580"/>
                  </a:moveTo>
                  <a:lnTo>
                    <a:pt x="0" y="1563"/>
                  </a:lnTo>
                  <a:lnTo>
                    <a:pt x="0" y="1988"/>
                  </a:lnTo>
                  <a:lnTo>
                    <a:pt x="1076" y="1963"/>
                  </a:lnTo>
                  <a:lnTo>
                    <a:pt x="699" y="1580"/>
                  </a:lnTo>
                  <a:close/>
                  <a:moveTo>
                    <a:pt x="781" y="1326"/>
                  </a:moveTo>
                  <a:lnTo>
                    <a:pt x="2027" y="1397"/>
                  </a:lnTo>
                  <a:lnTo>
                    <a:pt x="2027" y="1086"/>
                  </a:lnTo>
                  <a:lnTo>
                    <a:pt x="393" y="914"/>
                  </a:lnTo>
                  <a:lnTo>
                    <a:pt x="781" y="1326"/>
                  </a:lnTo>
                  <a:close/>
                  <a:moveTo>
                    <a:pt x="0" y="874"/>
                  </a:moveTo>
                  <a:lnTo>
                    <a:pt x="0" y="1282"/>
                  </a:lnTo>
                  <a:lnTo>
                    <a:pt x="427" y="1307"/>
                  </a:lnTo>
                  <a:lnTo>
                    <a:pt x="0" y="874"/>
                  </a:lnTo>
                  <a:close/>
                  <a:moveTo>
                    <a:pt x="2115" y="2697"/>
                  </a:moveTo>
                  <a:lnTo>
                    <a:pt x="2115" y="2697"/>
                  </a:lnTo>
                  <a:cubicBezTo>
                    <a:pt x="2154" y="2691"/>
                    <a:pt x="2200" y="2643"/>
                    <a:pt x="2200" y="2566"/>
                  </a:cubicBezTo>
                  <a:lnTo>
                    <a:pt x="2200" y="986"/>
                  </a:lnTo>
                  <a:cubicBezTo>
                    <a:pt x="2200" y="911"/>
                    <a:pt x="2156" y="861"/>
                    <a:pt x="2115" y="855"/>
                  </a:cubicBezTo>
                  <a:lnTo>
                    <a:pt x="0" y="556"/>
                  </a:lnTo>
                  <a:lnTo>
                    <a:pt x="0" y="289"/>
                  </a:lnTo>
                  <a:cubicBezTo>
                    <a:pt x="239" y="118"/>
                    <a:pt x="745" y="0"/>
                    <a:pt x="1334" y="0"/>
                  </a:cubicBezTo>
                  <a:cubicBezTo>
                    <a:pt x="1921" y="0"/>
                    <a:pt x="2427" y="118"/>
                    <a:pt x="2666" y="289"/>
                  </a:cubicBezTo>
                  <a:lnTo>
                    <a:pt x="2666" y="3261"/>
                  </a:lnTo>
                  <a:cubicBezTo>
                    <a:pt x="2427" y="3433"/>
                    <a:pt x="1921" y="3552"/>
                    <a:pt x="1334" y="3552"/>
                  </a:cubicBezTo>
                  <a:cubicBezTo>
                    <a:pt x="745" y="3552"/>
                    <a:pt x="239" y="3433"/>
                    <a:pt x="0" y="3261"/>
                  </a:cubicBezTo>
                  <a:lnTo>
                    <a:pt x="0" y="2996"/>
                  </a:lnTo>
                  <a:lnTo>
                    <a:pt x="2115" y="269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CD8FE5E2-E36D-7B1B-1905-566A2753E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663" y="1123950"/>
              <a:ext cx="4032250" cy="1222375"/>
            </a:xfrm>
            <a:custGeom>
              <a:avLst/>
              <a:gdLst>
                <a:gd name="T0" fmla="*/ 0 w 11202"/>
                <a:gd name="T1" fmla="*/ 1911 h 3397"/>
                <a:gd name="T2" fmla="*/ 984 w 11202"/>
                <a:gd name="T3" fmla="*/ 1130 h 3397"/>
                <a:gd name="T4" fmla="*/ 401 w 11202"/>
                <a:gd name="T5" fmla="*/ 2610 h 3397"/>
                <a:gd name="T6" fmla="*/ 2071 w 11202"/>
                <a:gd name="T7" fmla="*/ 1929 h 3397"/>
                <a:gd name="T8" fmla="*/ 1515 w 11202"/>
                <a:gd name="T9" fmla="*/ 2044 h 3397"/>
                <a:gd name="T10" fmla="*/ 2635 w 11202"/>
                <a:gd name="T11" fmla="*/ 2495 h 3397"/>
                <a:gd name="T12" fmla="*/ 1117 w 11202"/>
                <a:gd name="T13" fmla="*/ 1815 h 3397"/>
                <a:gd name="T14" fmla="*/ 2720 w 11202"/>
                <a:gd name="T15" fmla="*/ 1386 h 3397"/>
                <a:gd name="T16" fmla="*/ 1935 w 11202"/>
                <a:gd name="T17" fmla="*/ 1113 h 3397"/>
                <a:gd name="T18" fmla="*/ 1523 w 11202"/>
                <a:gd name="T19" fmla="*/ 1586 h 3397"/>
                <a:gd name="T20" fmla="*/ 2335 w 11202"/>
                <a:gd name="T21" fmla="*/ 1396 h 3397"/>
                <a:gd name="T22" fmla="*/ 10554 w 11202"/>
                <a:gd name="T23" fmla="*/ 1929 h 3397"/>
                <a:gd name="T24" fmla="*/ 10487 w 11202"/>
                <a:gd name="T25" fmla="*/ 2331 h 3397"/>
                <a:gd name="T26" fmla="*/ 10417 w 11202"/>
                <a:gd name="T27" fmla="*/ 2670 h 3397"/>
                <a:gd name="T28" fmla="*/ 9751 w 11202"/>
                <a:gd name="T29" fmla="*/ 959 h 3397"/>
                <a:gd name="T30" fmla="*/ 11118 w 11202"/>
                <a:gd name="T31" fmla="*/ 1886 h 3397"/>
                <a:gd name="T32" fmla="*/ 10417 w 11202"/>
                <a:gd name="T33" fmla="*/ 1113 h 3397"/>
                <a:gd name="T34" fmla="*/ 10425 w 11202"/>
                <a:gd name="T35" fmla="*/ 1627 h 3397"/>
                <a:gd name="T36" fmla="*/ 10417 w 11202"/>
                <a:gd name="T37" fmla="*/ 1113 h 3397"/>
                <a:gd name="T38" fmla="*/ 9323 w 11202"/>
                <a:gd name="T39" fmla="*/ 2366 h 3397"/>
                <a:gd name="T40" fmla="*/ 9366 w 11202"/>
                <a:gd name="T41" fmla="*/ 1190 h 3397"/>
                <a:gd name="T42" fmla="*/ 8910 w 11202"/>
                <a:gd name="T43" fmla="*/ 403 h 3397"/>
                <a:gd name="T44" fmla="*/ 8515 w 11202"/>
                <a:gd name="T45" fmla="*/ 2092 h 3397"/>
                <a:gd name="T46" fmla="*/ 9498 w 11202"/>
                <a:gd name="T47" fmla="*/ 2464 h 3397"/>
                <a:gd name="T48" fmla="*/ 5603 w 11202"/>
                <a:gd name="T49" fmla="*/ 770 h 3397"/>
                <a:gd name="T50" fmla="*/ 4793 w 11202"/>
                <a:gd name="T51" fmla="*/ 2054 h 3397"/>
                <a:gd name="T52" fmla="*/ 5957 w 11202"/>
                <a:gd name="T53" fmla="*/ 2981 h 3397"/>
                <a:gd name="T54" fmla="*/ 4854 w 11202"/>
                <a:gd name="T55" fmla="*/ 3250 h 3397"/>
                <a:gd name="T56" fmla="*/ 6411 w 11202"/>
                <a:gd name="T57" fmla="*/ 2341 h 3397"/>
                <a:gd name="T58" fmla="*/ 6017 w 11202"/>
                <a:gd name="T59" fmla="*/ 2227 h 3397"/>
                <a:gd name="T60" fmla="*/ 5193 w 11202"/>
                <a:gd name="T61" fmla="*/ 2227 h 3397"/>
                <a:gd name="T62" fmla="*/ 6017 w 11202"/>
                <a:gd name="T63" fmla="*/ 1209 h 3397"/>
                <a:gd name="T64" fmla="*/ 7464 w 11202"/>
                <a:gd name="T65" fmla="*/ 770 h 3397"/>
                <a:gd name="T66" fmla="*/ 6652 w 11202"/>
                <a:gd name="T67" fmla="*/ 2040 h 3397"/>
                <a:gd name="T68" fmla="*/ 7926 w 11202"/>
                <a:gd name="T69" fmla="*/ 2610 h 3397"/>
                <a:gd name="T70" fmla="*/ 8272 w 11202"/>
                <a:gd name="T71" fmla="*/ 1386 h 3397"/>
                <a:gd name="T72" fmla="*/ 7874 w 11202"/>
                <a:gd name="T73" fmla="*/ 2142 h 3397"/>
                <a:gd name="T74" fmla="*/ 7050 w 11202"/>
                <a:gd name="T75" fmla="*/ 1209 h 3397"/>
                <a:gd name="T76" fmla="*/ 7874 w 11202"/>
                <a:gd name="T77" fmla="*/ 2142 h 3397"/>
                <a:gd name="T78" fmla="*/ 4152 w 11202"/>
                <a:gd name="T79" fmla="*/ 29 h 3397"/>
                <a:gd name="T80" fmla="*/ 3057 w 11202"/>
                <a:gd name="T81" fmla="*/ 953 h 3397"/>
                <a:gd name="T82" fmla="*/ 3744 w 11202"/>
                <a:gd name="T83" fmla="*/ 2670 h 3397"/>
                <a:gd name="T84" fmla="*/ 4550 w 11202"/>
                <a:gd name="T85" fmla="*/ 428 h 3397"/>
                <a:gd name="T86" fmla="*/ 4161 w 11202"/>
                <a:gd name="T87" fmla="*/ 2227 h 3397"/>
                <a:gd name="T88" fmla="*/ 3340 w 11202"/>
                <a:gd name="T89" fmla="*/ 1209 h 3397"/>
                <a:gd name="T90" fmla="*/ 4161 w 11202"/>
                <a:gd name="T91" fmla="*/ 2227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02" h="3397">
                  <a:moveTo>
                    <a:pt x="0" y="2271"/>
                  </a:moveTo>
                  <a:lnTo>
                    <a:pt x="0" y="2271"/>
                  </a:lnTo>
                  <a:lnTo>
                    <a:pt x="0" y="1911"/>
                  </a:lnTo>
                  <a:cubicBezTo>
                    <a:pt x="0" y="1644"/>
                    <a:pt x="8" y="1221"/>
                    <a:pt x="123" y="955"/>
                  </a:cubicBezTo>
                  <a:cubicBezTo>
                    <a:pt x="406" y="816"/>
                    <a:pt x="710" y="749"/>
                    <a:pt x="1047" y="791"/>
                  </a:cubicBezTo>
                  <a:cubicBezTo>
                    <a:pt x="1065" y="916"/>
                    <a:pt x="1047" y="1030"/>
                    <a:pt x="984" y="1130"/>
                  </a:cubicBezTo>
                  <a:cubicBezTo>
                    <a:pt x="812" y="1103"/>
                    <a:pt x="641" y="1124"/>
                    <a:pt x="470" y="1198"/>
                  </a:cubicBezTo>
                  <a:cubicBezTo>
                    <a:pt x="406" y="1394"/>
                    <a:pt x="401" y="1700"/>
                    <a:pt x="401" y="1873"/>
                  </a:cubicBezTo>
                  <a:lnTo>
                    <a:pt x="401" y="2610"/>
                  </a:lnTo>
                  <a:cubicBezTo>
                    <a:pt x="270" y="2631"/>
                    <a:pt x="191" y="2631"/>
                    <a:pt x="39" y="2610"/>
                  </a:cubicBezTo>
                  <a:cubicBezTo>
                    <a:pt x="0" y="2499"/>
                    <a:pt x="0" y="2387"/>
                    <a:pt x="0" y="2271"/>
                  </a:cubicBezTo>
                  <a:close/>
                  <a:moveTo>
                    <a:pt x="2071" y="1929"/>
                  </a:moveTo>
                  <a:lnTo>
                    <a:pt x="2071" y="1929"/>
                  </a:lnTo>
                  <a:cubicBezTo>
                    <a:pt x="1925" y="1929"/>
                    <a:pt x="1686" y="1921"/>
                    <a:pt x="1515" y="1890"/>
                  </a:cubicBezTo>
                  <a:lnTo>
                    <a:pt x="1515" y="2044"/>
                  </a:lnTo>
                  <a:cubicBezTo>
                    <a:pt x="1515" y="2316"/>
                    <a:pt x="1783" y="2331"/>
                    <a:pt x="2006" y="2331"/>
                  </a:cubicBezTo>
                  <a:cubicBezTo>
                    <a:pt x="2164" y="2331"/>
                    <a:pt x="2391" y="2302"/>
                    <a:pt x="2568" y="2239"/>
                  </a:cubicBezTo>
                  <a:cubicBezTo>
                    <a:pt x="2627" y="2319"/>
                    <a:pt x="2649" y="2400"/>
                    <a:pt x="2635" y="2495"/>
                  </a:cubicBezTo>
                  <a:cubicBezTo>
                    <a:pt x="2435" y="2606"/>
                    <a:pt x="2202" y="2670"/>
                    <a:pt x="1935" y="2670"/>
                  </a:cubicBezTo>
                  <a:cubicBezTo>
                    <a:pt x="1502" y="2670"/>
                    <a:pt x="1117" y="2564"/>
                    <a:pt x="1117" y="2054"/>
                  </a:cubicBezTo>
                  <a:lnTo>
                    <a:pt x="1117" y="1815"/>
                  </a:lnTo>
                  <a:cubicBezTo>
                    <a:pt x="1117" y="1565"/>
                    <a:pt x="1167" y="1198"/>
                    <a:pt x="1267" y="959"/>
                  </a:cubicBezTo>
                  <a:cubicBezTo>
                    <a:pt x="1502" y="834"/>
                    <a:pt x="1729" y="770"/>
                    <a:pt x="1938" y="770"/>
                  </a:cubicBezTo>
                  <a:cubicBezTo>
                    <a:pt x="2395" y="770"/>
                    <a:pt x="2720" y="911"/>
                    <a:pt x="2720" y="1386"/>
                  </a:cubicBezTo>
                  <a:cubicBezTo>
                    <a:pt x="2720" y="1509"/>
                    <a:pt x="2687" y="1758"/>
                    <a:pt x="2635" y="1886"/>
                  </a:cubicBezTo>
                  <a:cubicBezTo>
                    <a:pt x="2481" y="1904"/>
                    <a:pt x="2271" y="1929"/>
                    <a:pt x="2071" y="1929"/>
                  </a:cubicBezTo>
                  <a:close/>
                  <a:moveTo>
                    <a:pt x="1935" y="1113"/>
                  </a:moveTo>
                  <a:lnTo>
                    <a:pt x="1935" y="1113"/>
                  </a:lnTo>
                  <a:cubicBezTo>
                    <a:pt x="1817" y="1113"/>
                    <a:pt x="1706" y="1144"/>
                    <a:pt x="1590" y="1203"/>
                  </a:cubicBezTo>
                  <a:cubicBezTo>
                    <a:pt x="1553" y="1309"/>
                    <a:pt x="1530" y="1455"/>
                    <a:pt x="1523" y="1586"/>
                  </a:cubicBezTo>
                  <a:cubicBezTo>
                    <a:pt x="1681" y="1627"/>
                    <a:pt x="1809" y="1627"/>
                    <a:pt x="1942" y="1627"/>
                  </a:cubicBezTo>
                  <a:cubicBezTo>
                    <a:pt x="2096" y="1627"/>
                    <a:pt x="2208" y="1617"/>
                    <a:pt x="2306" y="1596"/>
                  </a:cubicBezTo>
                  <a:cubicBezTo>
                    <a:pt x="2327" y="1529"/>
                    <a:pt x="2335" y="1463"/>
                    <a:pt x="2335" y="1396"/>
                  </a:cubicBezTo>
                  <a:cubicBezTo>
                    <a:pt x="2335" y="1159"/>
                    <a:pt x="2139" y="1113"/>
                    <a:pt x="1935" y="1113"/>
                  </a:cubicBezTo>
                  <a:close/>
                  <a:moveTo>
                    <a:pt x="10554" y="1929"/>
                  </a:moveTo>
                  <a:lnTo>
                    <a:pt x="10554" y="1929"/>
                  </a:lnTo>
                  <a:cubicBezTo>
                    <a:pt x="10408" y="1929"/>
                    <a:pt x="10170" y="1921"/>
                    <a:pt x="9999" y="1890"/>
                  </a:cubicBezTo>
                  <a:lnTo>
                    <a:pt x="9999" y="2044"/>
                  </a:lnTo>
                  <a:cubicBezTo>
                    <a:pt x="9999" y="2316"/>
                    <a:pt x="10264" y="2331"/>
                    <a:pt x="10487" y="2331"/>
                  </a:cubicBezTo>
                  <a:cubicBezTo>
                    <a:pt x="10645" y="2331"/>
                    <a:pt x="10872" y="2302"/>
                    <a:pt x="11051" y="2239"/>
                  </a:cubicBezTo>
                  <a:cubicBezTo>
                    <a:pt x="11110" y="2319"/>
                    <a:pt x="11132" y="2400"/>
                    <a:pt x="11118" y="2495"/>
                  </a:cubicBezTo>
                  <a:cubicBezTo>
                    <a:pt x="10918" y="2606"/>
                    <a:pt x="10683" y="2670"/>
                    <a:pt x="10417" y="2670"/>
                  </a:cubicBezTo>
                  <a:cubicBezTo>
                    <a:pt x="9985" y="2670"/>
                    <a:pt x="9600" y="2564"/>
                    <a:pt x="9600" y="2054"/>
                  </a:cubicBezTo>
                  <a:lnTo>
                    <a:pt x="9600" y="1815"/>
                  </a:lnTo>
                  <a:cubicBezTo>
                    <a:pt x="9600" y="1565"/>
                    <a:pt x="9649" y="1198"/>
                    <a:pt x="9751" y="959"/>
                  </a:cubicBezTo>
                  <a:cubicBezTo>
                    <a:pt x="9985" y="834"/>
                    <a:pt x="10212" y="770"/>
                    <a:pt x="10421" y="770"/>
                  </a:cubicBezTo>
                  <a:cubicBezTo>
                    <a:pt x="10875" y="770"/>
                    <a:pt x="11201" y="911"/>
                    <a:pt x="11201" y="1386"/>
                  </a:cubicBezTo>
                  <a:cubicBezTo>
                    <a:pt x="11201" y="1509"/>
                    <a:pt x="11170" y="1758"/>
                    <a:pt x="11118" y="1886"/>
                  </a:cubicBezTo>
                  <a:cubicBezTo>
                    <a:pt x="10962" y="1904"/>
                    <a:pt x="10752" y="1929"/>
                    <a:pt x="10554" y="1929"/>
                  </a:cubicBezTo>
                  <a:close/>
                  <a:moveTo>
                    <a:pt x="10417" y="1113"/>
                  </a:moveTo>
                  <a:lnTo>
                    <a:pt x="10417" y="1113"/>
                  </a:lnTo>
                  <a:cubicBezTo>
                    <a:pt x="10299" y="1113"/>
                    <a:pt x="10187" y="1144"/>
                    <a:pt x="10072" y="1203"/>
                  </a:cubicBezTo>
                  <a:cubicBezTo>
                    <a:pt x="10037" y="1309"/>
                    <a:pt x="10012" y="1455"/>
                    <a:pt x="10007" y="1586"/>
                  </a:cubicBezTo>
                  <a:cubicBezTo>
                    <a:pt x="10162" y="1627"/>
                    <a:pt x="10293" y="1627"/>
                    <a:pt x="10425" y="1627"/>
                  </a:cubicBezTo>
                  <a:cubicBezTo>
                    <a:pt x="10579" y="1627"/>
                    <a:pt x="10691" y="1617"/>
                    <a:pt x="10789" y="1596"/>
                  </a:cubicBezTo>
                  <a:cubicBezTo>
                    <a:pt x="10810" y="1529"/>
                    <a:pt x="10816" y="1463"/>
                    <a:pt x="10816" y="1396"/>
                  </a:cubicBezTo>
                  <a:cubicBezTo>
                    <a:pt x="10816" y="1159"/>
                    <a:pt x="10620" y="1113"/>
                    <a:pt x="10417" y="1113"/>
                  </a:cubicBezTo>
                  <a:close/>
                  <a:moveTo>
                    <a:pt x="9447" y="2356"/>
                  </a:moveTo>
                  <a:lnTo>
                    <a:pt x="9447" y="2356"/>
                  </a:lnTo>
                  <a:cubicBezTo>
                    <a:pt x="9371" y="2364"/>
                    <a:pt x="9348" y="2366"/>
                    <a:pt x="9323" y="2366"/>
                  </a:cubicBezTo>
                  <a:cubicBezTo>
                    <a:pt x="9119" y="2366"/>
                    <a:pt x="8910" y="2352"/>
                    <a:pt x="8910" y="2071"/>
                  </a:cubicBezTo>
                  <a:lnTo>
                    <a:pt x="8910" y="1190"/>
                  </a:lnTo>
                  <a:lnTo>
                    <a:pt x="9366" y="1190"/>
                  </a:lnTo>
                  <a:cubicBezTo>
                    <a:pt x="9400" y="1078"/>
                    <a:pt x="9400" y="963"/>
                    <a:pt x="9366" y="851"/>
                  </a:cubicBezTo>
                  <a:lnTo>
                    <a:pt x="8910" y="851"/>
                  </a:lnTo>
                  <a:lnTo>
                    <a:pt x="8910" y="403"/>
                  </a:lnTo>
                  <a:cubicBezTo>
                    <a:pt x="8784" y="372"/>
                    <a:pt x="8665" y="372"/>
                    <a:pt x="8553" y="406"/>
                  </a:cubicBezTo>
                  <a:cubicBezTo>
                    <a:pt x="8515" y="574"/>
                    <a:pt x="8515" y="761"/>
                    <a:pt x="8515" y="924"/>
                  </a:cubicBezTo>
                  <a:lnTo>
                    <a:pt x="8515" y="2092"/>
                  </a:lnTo>
                  <a:cubicBezTo>
                    <a:pt x="8515" y="2556"/>
                    <a:pt x="8861" y="2660"/>
                    <a:pt x="9060" y="2664"/>
                  </a:cubicBezTo>
                  <a:cubicBezTo>
                    <a:pt x="9306" y="2670"/>
                    <a:pt x="9439" y="2618"/>
                    <a:pt x="9497" y="2589"/>
                  </a:cubicBezTo>
                  <a:cubicBezTo>
                    <a:pt x="9497" y="2547"/>
                    <a:pt x="9512" y="2543"/>
                    <a:pt x="9498" y="2464"/>
                  </a:cubicBezTo>
                  <a:cubicBezTo>
                    <a:pt x="9485" y="2383"/>
                    <a:pt x="9464" y="2392"/>
                    <a:pt x="9447" y="2356"/>
                  </a:cubicBezTo>
                  <a:close/>
                  <a:moveTo>
                    <a:pt x="5603" y="770"/>
                  </a:moveTo>
                  <a:lnTo>
                    <a:pt x="5603" y="770"/>
                  </a:lnTo>
                  <a:cubicBezTo>
                    <a:pt x="5393" y="770"/>
                    <a:pt x="5174" y="826"/>
                    <a:pt x="4914" y="953"/>
                  </a:cubicBezTo>
                  <a:cubicBezTo>
                    <a:pt x="4802" y="1219"/>
                    <a:pt x="4793" y="1638"/>
                    <a:pt x="4793" y="1904"/>
                  </a:cubicBezTo>
                  <a:lnTo>
                    <a:pt x="4793" y="2054"/>
                  </a:lnTo>
                  <a:cubicBezTo>
                    <a:pt x="4793" y="2564"/>
                    <a:pt x="5166" y="2670"/>
                    <a:pt x="5586" y="2670"/>
                  </a:cubicBezTo>
                  <a:cubicBezTo>
                    <a:pt x="5740" y="2670"/>
                    <a:pt x="5880" y="2631"/>
                    <a:pt x="6009" y="2568"/>
                  </a:cubicBezTo>
                  <a:cubicBezTo>
                    <a:pt x="6005" y="2712"/>
                    <a:pt x="5988" y="2900"/>
                    <a:pt x="5957" y="2981"/>
                  </a:cubicBezTo>
                  <a:cubicBezTo>
                    <a:pt x="5845" y="3033"/>
                    <a:pt x="5709" y="3058"/>
                    <a:pt x="5576" y="3058"/>
                  </a:cubicBezTo>
                  <a:cubicBezTo>
                    <a:pt x="5407" y="3058"/>
                    <a:pt x="5216" y="3042"/>
                    <a:pt x="4981" y="2948"/>
                  </a:cubicBezTo>
                  <a:cubicBezTo>
                    <a:pt x="4914" y="3029"/>
                    <a:pt x="4872" y="3136"/>
                    <a:pt x="4854" y="3250"/>
                  </a:cubicBezTo>
                  <a:cubicBezTo>
                    <a:pt x="5122" y="3365"/>
                    <a:pt x="5310" y="3396"/>
                    <a:pt x="5580" y="3396"/>
                  </a:cubicBezTo>
                  <a:cubicBezTo>
                    <a:pt x="5915" y="3396"/>
                    <a:pt x="6125" y="3310"/>
                    <a:pt x="6300" y="3208"/>
                  </a:cubicBezTo>
                  <a:cubicBezTo>
                    <a:pt x="6377" y="2965"/>
                    <a:pt x="6404" y="2652"/>
                    <a:pt x="6411" y="2341"/>
                  </a:cubicBezTo>
                  <a:lnTo>
                    <a:pt x="6411" y="1386"/>
                  </a:lnTo>
                  <a:cubicBezTo>
                    <a:pt x="6411" y="890"/>
                    <a:pt x="6055" y="770"/>
                    <a:pt x="5603" y="770"/>
                  </a:cubicBezTo>
                  <a:close/>
                  <a:moveTo>
                    <a:pt x="6017" y="2227"/>
                  </a:moveTo>
                  <a:lnTo>
                    <a:pt x="6017" y="2227"/>
                  </a:lnTo>
                  <a:cubicBezTo>
                    <a:pt x="5942" y="2287"/>
                    <a:pt x="5786" y="2327"/>
                    <a:pt x="5605" y="2327"/>
                  </a:cubicBezTo>
                  <a:cubicBezTo>
                    <a:pt x="5424" y="2327"/>
                    <a:pt x="5268" y="2287"/>
                    <a:pt x="5193" y="2227"/>
                  </a:cubicBezTo>
                  <a:lnTo>
                    <a:pt x="5193" y="1209"/>
                  </a:lnTo>
                  <a:cubicBezTo>
                    <a:pt x="5268" y="1149"/>
                    <a:pt x="5424" y="1109"/>
                    <a:pt x="5605" y="1109"/>
                  </a:cubicBezTo>
                  <a:cubicBezTo>
                    <a:pt x="5786" y="1109"/>
                    <a:pt x="5942" y="1149"/>
                    <a:pt x="6017" y="1209"/>
                  </a:cubicBezTo>
                  <a:lnTo>
                    <a:pt x="6017" y="2227"/>
                  </a:lnTo>
                  <a:close/>
                  <a:moveTo>
                    <a:pt x="7464" y="770"/>
                  </a:moveTo>
                  <a:lnTo>
                    <a:pt x="7464" y="770"/>
                  </a:lnTo>
                  <a:cubicBezTo>
                    <a:pt x="7254" y="770"/>
                    <a:pt x="7033" y="826"/>
                    <a:pt x="6775" y="953"/>
                  </a:cubicBezTo>
                  <a:cubicBezTo>
                    <a:pt x="6663" y="1219"/>
                    <a:pt x="6652" y="1638"/>
                    <a:pt x="6652" y="1904"/>
                  </a:cubicBezTo>
                  <a:lnTo>
                    <a:pt x="6652" y="2040"/>
                  </a:lnTo>
                  <a:cubicBezTo>
                    <a:pt x="6652" y="2547"/>
                    <a:pt x="7083" y="2649"/>
                    <a:pt x="7310" y="2649"/>
                  </a:cubicBezTo>
                  <a:cubicBezTo>
                    <a:pt x="7545" y="2649"/>
                    <a:pt x="7768" y="2568"/>
                    <a:pt x="7895" y="2439"/>
                  </a:cubicBezTo>
                  <a:lnTo>
                    <a:pt x="7926" y="2610"/>
                  </a:lnTo>
                  <a:cubicBezTo>
                    <a:pt x="8051" y="2635"/>
                    <a:pt x="8136" y="2639"/>
                    <a:pt x="8244" y="2610"/>
                  </a:cubicBezTo>
                  <a:cubicBezTo>
                    <a:pt x="8259" y="2499"/>
                    <a:pt x="8272" y="2316"/>
                    <a:pt x="8272" y="2123"/>
                  </a:cubicBezTo>
                  <a:lnTo>
                    <a:pt x="8272" y="1386"/>
                  </a:lnTo>
                  <a:cubicBezTo>
                    <a:pt x="8272" y="890"/>
                    <a:pt x="7916" y="770"/>
                    <a:pt x="7464" y="770"/>
                  </a:cubicBezTo>
                  <a:close/>
                  <a:moveTo>
                    <a:pt x="7874" y="2142"/>
                  </a:moveTo>
                  <a:lnTo>
                    <a:pt x="7874" y="2142"/>
                  </a:lnTo>
                  <a:cubicBezTo>
                    <a:pt x="7801" y="2200"/>
                    <a:pt x="7643" y="2294"/>
                    <a:pt x="7462" y="2294"/>
                  </a:cubicBezTo>
                  <a:cubicBezTo>
                    <a:pt x="7281" y="2294"/>
                    <a:pt x="7125" y="2254"/>
                    <a:pt x="7050" y="2196"/>
                  </a:cubicBezTo>
                  <a:lnTo>
                    <a:pt x="7050" y="1209"/>
                  </a:lnTo>
                  <a:cubicBezTo>
                    <a:pt x="7125" y="1149"/>
                    <a:pt x="7281" y="1109"/>
                    <a:pt x="7462" y="1109"/>
                  </a:cubicBezTo>
                  <a:cubicBezTo>
                    <a:pt x="7643" y="1109"/>
                    <a:pt x="7801" y="1149"/>
                    <a:pt x="7874" y="1209"/>
                  </a:cubicBezTo>
                  <a:lnTo>
                    <a:pt x="7874" y="2142"/>
                  </a:lnTo>
                  <a:close/>
                  <a:moveTo>
                    <a:pt x="4512" y="29"/>
                  </a:moveTo>
                  <a:lnTo>
                    <a:pt x="4512" y="29"/>
                  </a:lnTo>
                  <a:cubicBezTo>
                    <a:pt x="4375" y="0"/>
                    <a:pt x="4281" y="4"/>
                    <a:pt x="4152" y="29"/>
                  </a:cubicBezTo>
                  <a:lnTo>
                    <a:pt x="4152" y="868"/>
                  </a:lnTo>
                  <a:cubicBezTo>
                    <a:pt x="4054" y="795"/>
                    <a:pt x="3907" y="770"/>
                    <a:pt x="3744" y="770"/>
                  </a:cubicBezTo>
                  <a:cubicBezTo>
                    <a:pt x="3532" y="770"/>
                    <a:pt x="3313" y="826"/>
                    <a:pt x="3057" y="953"/>
                  </a:cubicBezTo>
                  <a:cubicBezTo>
                    <a:pt x="2958" y="1182"/>
                    <a:pt x="2939" y="1548"/>
                    <a:pt x="2935" y="1796"/>
                  </a:cubicBezTo>
                  <a:lnTo>
                    <a:pt x="2935" y="2054"/>
                  </a:lnTo>
                  <a:cubicBezTo>
                    <a:pt x="2935" y="2564"/>
                    <a:pt x="3309" y="2670"/>
                    <a:pt x="3744" y="2670"/>
                  </a:cubicBezTo>
                  <a:cubicBezTo>
                    <a:pt x="4009" y="2670"/>
                    <a:pt x="4240" y="2602"/>
                    <a:pt x="4435" y="2481"/>
                  </a:cubicBezTo>
                  <a:cubicBezTo>
                    <a:pt x="4548" y="2200"/>
                    <a:pt x="4550" y="1669"/>
                    <a:pt x="4550" y="1557"/>
                  </a:cubicBezTo>
                  <a:lnTo>
                    <a:pt x="4550" y="428"/>
                  </a:lnTo>
                  <a:cubicBezTo>
                    <a:pt x="4550" y="295"/>
                    <a:pt x="4550" y="162"/>
                    <a:pt x="4512" y="29"/>
                  </a:cubicBezTo>
                  <a:close/>
                  <a:moveTo>
                    <a:pt x="4161" y="2227"/>
                  </a:moveTo>
                  <a:lnTo>
                    <a:pt x="4161" y="2227"/>
                  </a:lnTo>
                  <a:cubicBezTo>
                    <a:pt x="4088" y="2287"/>
                    <a:pt x="3932" y="2327"/>
                    <a:pt x="3751" y="2327"/>
                  </a:cubicBezTo>
                  <a:cubicBezTo>
                    <a:pt x="3569" y="2327"/>
                    <a:pt x="3413" y="2287"/>
                    <a:pt x="3340" y="2227"/>
                  </a:cubicBezTo>
                  <a:lnTo>
                    <a:pt x="3340" y="1209"/>
                  </a:lnTo>
                  <a:cubicBezTo>
                    <a:pt x="3413" y="1149"/>
                    <a:pt x="3569" y="1109"/>
                    <a:pt x="3751" y="1109"/>
                  </a:cubicBezTo>
                  <a:cubicBezTo>
                    <a:pt x="3932" y="1109"/>
                    <a:pt x="4088" y="1149"/>
                    <a:pt x="4161" y="1209"/>
                  </a:cubicBezTo>
                  <a:lnTo>
                    <a:pt x="4161" y="22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16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04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9383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gate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FA178D-A90E-75EE-1879-1B653E85B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397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CCFE45-E909-434C-A78A-59916A4F641D}"/>
              </a:ext>
            </a:extLst>
          </p:cNvPr>
          <p:cNvSpPr/>
          <p:nvPr userDrawn="1"/>
        </p:nvSpPr>
        <p:spPr>
          <a:xfrm>
            <a:off x="2239735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4E8A5-96CF-42E8-A675-6275BB71CE3F}"/>
              </a:ext>
            </a:extLst>
          </p:cNvPr>
          <p:cNvSpPr/>
          <p:nvPr userDrawn="1"/>
        </p:nvSpPr>
        <p:spPr>
          <a:xfrm>
            <a:off x="3546021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0B76A-6CC4-4B80-8528-4F91D1980581}"/>
              </a:ext>
            </a:extLst>
          </p:cNvPr>
          <p:cNvSpPr/>
          <p:nvPr userDrawn="1"/>
        </p:nvSpPr>
        <p:spPr>
          <a:xfrm>
            <a:off x="4852307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9F118-4738-46B0-BDB4-C7303F4996B1}"/>
              </a:ext>
            </a:extLst>
          </p:cNvPr>
          <p:cNvSpPr/>
          <p:nvPr userDrawn="1"/>
        </p:nvSpPr>
        <p:spPr>
          <a:xfrm>
            <a:off x="6158593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A6823-BD3A-49EE-8C6D-2CC725BB4031}"/>
              </a:ext>
            </a:extLst>
          </p:cNvPr>
          <p:cNvSpPr/>
          <p:nvPr userDrawn="1"/>
        </p:nvSpPr>
        <p:spPr>
          <a:xfrm>
            <a:off x="7464879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DA2FD4-51FA-4BF5-8840-7FF00DC929DD}"/>
              </a:ext>
            </a:extLst>
          </p:cNvPr>
          <p:cNvSpPr/>
          <p:nvPr userDrawn="1"/>
        </p:nvSpPr>
        <p:spPr>
          <a:xfrm>
            <a:off x="8771165" y="7522485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F1F77-63E1-493B-AEEB-45264C2D0AEF}"/>
              </a:ext>
            </a:extLst>
          </p:cNvPr>
          <p:cNvSpPr/>
          <p:nvPr userDrawn="1"/>
        </p:nvSpPr>
        <p:spPr>
          <a:xfrm>
            <a:off x="2239735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46853-2DA2-48A2-9FDB-0B77EC2992C8}"/>
              </a:ext>
            </a:extLst>
          </p:cNvPr>
          <p:cNvSpPr/>
          <p:nvPr userDrawn="1"/>
        </p:nvSpPr>
        <p:spPr>
          <a:xfrm>
            <a:off x="3546021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33E0-AF7D-45BE-90A6-C8A0566727FB}"/>
              </a:ext>
            </a:extLst>
          </p:cNvPr>
          <p:cNvSpPr/>
          <p:nvPr userDrawn="1"/>
        </p:nvSpPr>
        <p:spPr>
          <a:xfrm>
            <a:off x="4852307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3F3CB-D6DE-496D-A465-91EDED458D4D}"/>
              </a:ext>
            </a:extLst>
          </p:cNvPr>
          <p:cNvSpPr/>
          <p:nvPr userDrawn="1"/>
        </p:nvSpPr>
        <p:spPr>
          <a:xfrm>
            <a:off x="6158593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B9F457-33CB-445F-B279-3294ED68AF2C}"/>
              </a:ext>
            </a:extLst>
          </p:cNvPr>
          <p:cNvSpPr/>
          <p:nvPr userDrawn="1"/>
        </p:nvSpPr>
        <p:spPr>
          <a:xfrm>
            <a:off x="7464879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3DF26-4FA8-4D0E-82AF-86A1C0738015}"/>
              </a:ext>
            </a:extLst>
          </p:cNvPr>
          <p:cNvSpPr/>
          <p:nvPr userDrawn="1"/>
        </p:nvSpPr>
        <p:spPr>
          <a:xfrm>
            <a:off x="8771165" y="8350365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BB9D46-4B4B-4A18-AEEB-364024675EE9}"/>
              </a:ext>
            </a:extLst>
          </p:cNvPr>
          <p:cNvSpPr/>
          <p:nvPr userDrawn="1"/>
        </p:nvSpPr>
        <p:spPr>
          <a:xfrm>
            <a:off x="2239735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A1E02A-A5E2-4234-A4E6-21D93CDE4CF7}"/>
              </a:ext>
            </a:extLst>
          </p:cNvPr>
          <p:cNvSpPr/>
          <p:nvPr userDrawn="1"/>
        </p:nvSpPr>
        <p:spPr>
          <a:xfrm>
            <a:off x="3546021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67D3BE-D640-4DCD-8F20-F425B0F4907E}"/>
              </a:ext>
            </a:extLst>
          </p:cNvPr>
          <p:cNvSpPr/>
          <p:nvPr userDrawn="1"/>
        </p:nvSpPr>
        <p:spPr>
          <a:xfrm>
            <a:off x="4852307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4AF4A8-B7F0-45AF-AD32-68E73E6E327F}"/>
              </a:ext>
            </a:extLst>
          </p:cNvPr>
          <p:cNvSpPr/>
          <p:nvPr userDrawn="1"/>
        </p:nvSpPr>
        <p:spPr>
          <a:xfrm>
            <a:off x="6158593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2E51AB-D360-415A-817E-9E0C90E1D2C6}"/>
              </a:ext>
            </a:extLst>
          </p:cNvPr>
          <p:cNvSpPr/>
          <p:nvPr userDrawn="1"/>
        </p:nvSpPr>
        <p:spPr>
          <a:xfrm>
            <a:off x="7464879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71FD8-C17F-4453-95A8-EFAD17552F9E}"/>
              </a:ext>
            </a:extLst>
          </p:cNvPr>
          <p:cNvSpPr/>
          <p:nvPr userDrawn="1"/>
        </p:nvSpPr>
        <p:spPr>
          <a:xfrm>
            <a:off x="8771165" y="9157761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1816C-7DE7-4223-80A4-925C48D9D2EB}"/>
              </a:ext>
            </a:extLst>
          </p:cNvPr>
          <p:cNvSpPr/>
          <p:nvPr userDrawn="1"/>
        </p:nvSpPr>
        <p:spPr>
          <a:xfrm>
            <a:off x="2239735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0A1F21-2EC7-4EDD-B2F9-DC245A7DC2C7}"/>
              </a:ext>
            </a:extLst>
          </p:cNvPr>
          <p:cNvSpPr/>
          <p:nvPr userDrawn="1"/>
        </p:nvSpPr>
        <p:spPr>
          <a:xfrm>
            <a:off x="3546021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3B4FE8-0D7E-4C0D-B3D8-5941C008BCBA}"/>
              </a:ext>
            </a:extLst>
          </p:cNvPr>
          <p:cNvSpPr/>
          <p:nvPr userDrawn="1"/>
        </p:nvSpPr>
        <p:spPr>
          <a:xfrm>
            <a:off x="4852307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92D8A-CAE0-48CD-9C71-2AE345B66421}"/>
              </a:ext>
            </a:extLst>
          </p:cNvPr>
          <p:cNvSpPr/>
          <p:nvPr userDrawn="1"/>
        </p:nvSpPr>
        <p:spPr>
          <a:xfrm>
            <a:off x="6158593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DBB29E-B7B0-4283-AF98-2F9649866020}"/>
              </a:ext>
            </a:extLst>
          </p:cNvPr>
          <p:cNvSpPr/>
          <p:nvPr userDrawn="1"/>
        </p:nvSpPr>
        <p:spPr>
          <a:xfrm>
            <a:off x="7464879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DE75A5-582C-4E80-8797-0089F6F7C2F9}"/>
              </a:ext>
            </a:extLst>
          </p:cNvPr>
          <p:cNvSpPr/>
          <p:nvPr userDrawn="1"/>
        </p:nvSpPr>
        <p:spPr>
          <a:xfrm>
            <a:off x="8771165" y="9965157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9DC7E-3B8E-487A-A73C-55B4A0BAEE8E}"/>
              </a:ext>
            </a:extLst>
          </p:cNvPr>
          <p:cNvSpPr txBox="1"/>
          <p:nvPr userDrawn="1"/>
        </p:nvSpPr>
        <p:spPr>
          <a:xfrm>
            <a:off x="2259400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2"/>
                  </a:gs>
                  <a:gs pos="1000">
                    <a:schemeClr val="accent1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32CC07-570C-4F0B-AEE8-E668375FE761}"/>
              </a:ext>
            </a:extLst>
          </p:cNvPr>
          <p:cNvSpPr txBox="1"/>
          <p:nvPr userDrawn="1"/>
        </p:nvSpPr>
        <p:spPr>
          <a:xfrm>
            <a:off x="3679371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3"/>
                  </a:gs>
                  <a:gs pos="1000">
                    <a:schemeClr val="accent2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08A755-00B6-406B-908B-84A1391B0127}"/>
              </a:ext>
            </a:extLst>
          </p:cNvPr>
          <p:cNvSpPr txBox="1"/>
          <p:nvPr userDrawn="1"/>
        </p:nvSpPr>
        <p:spPr>
          <a:xfrm>
            <a:off x="4985657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4"/>
                  </a:gs>
                  <a:gs pos="1000">
                    <a:schemeClr val="accent3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5443C-5D0F-448B-B222-1329F39F2144}"/>
              </a:ext>
            </a:extLst>
          </p:cNvPr>
          <p:cNvSpPr txBox="1"/>
          <p:nvPr userDrawn="1"/>
        </p:nvSpPr>
        <p:spPr>
          <a:xfrm>
            <a:off x="6291943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5"/>
                  </a:gs>
                  <a:gs pos="1000">
                    <a:schemeClr val="accent4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5B9563-CEA4-43F7-BD65-D13E2500853B}"/>
              </a:ext>
            </a:extLst>
          </p:cNvPr>
          <p:cNvSpPr txBox="1"/>
          <p:nvPr userDrawn="1"/>
        </p:nvSpPr>
        <p:spPr>
          <a:xfrm>
            <a:off x="7711914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6"/>
                  </a:gs>
                  <a:gs pos="1000">
                    <a:schemeClr val="accent5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6ACA1-53ED-4E7E-9E2C-290B77C656CF}"/>
              </a:ext>
            </a:extLst>
          </p:cNvPr>
          <p:cNvSpPr txBox="1"/>
          <p:nvPr userDrawn="1"/>
        </p:nvSpPr>
        <p:spPr>
          <a:xfrm>
            <a:off x="9018200" y="-140314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gradFill>
                  <a:gsLst>
                    <a:gs pos="100000">
                      <a:schemeClr val="accent6">
                        <a:lumMod val="75000"/>
                      </a:schemeClr>
                    </a:gs>
                    <a:gs pos="1000">
                      <a:schemeClr val="accent6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4400" dirty="0">
              <a:gradFill>
                <a:gsLst>
                  <a:gs pos="100000">
                    <a:schemeClr val="accent6">
                      <a:lumMod val="75000"/>
                    </a:schemeClr>
                  </a:gs>
                  <a:gs pos="1000">
                    <a:schemeClr val="accent6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6AB1D7-94CA-412A-B522-8E2E7E3B9EC1}"/>
              </a:ext>
            </a:extLst>
          </p:cNvPr>
          <p:cNvSpPr txBox="1"/>
          <p:nvPr userDrawn="1"/>
        </p:nvSpPr>
        <p:spPr>
          <a:xfrm>
            <a:off x="2239735" y="-3272983"/>
            <a:ext cx="6758800" cy="179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67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01</a:t>
            </a:r>
            <a:endParaRPr lang="ru-RU" sz="11067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FFCADD-7631-481A-A390-3C84DA7456D6}"/>
              </a:ext>
            </a:extLst>
          </p:cNvPr>
          <p:cNvSpPr/>
          <p:nvPr userDrawn="1"/>
        </p:nvSpPr>
        <p:spPr>
          <a:xfrm>
            <a:off x="2239735" y="10772553"/>
            <a:ext cx="7692865" cy="596900"/>
          </a:xfrm>
          <a:prstGeom prst="rect">
            <a:avLst/>
          </a:prstGeom>
          <a:gradFill>
            <a:gsLst>
              <a:gs pos="98230">
                <a:schemeClr val="accent6"/>
              </a:gs>
              <a:gs pos="80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20000">
                <a:schemeClr val="accent2"/>
              </a:gs>
              <a:gs pos="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75223-E227-4F7F-B6DD-0AF4B6399ABF}"/>
              </a:ext>
            </a:extLst>
          </p:cNvPr>
          <p:cNvSpPr/>
          <p:nvPr userDrawn="1"/>
        </p:nvSpPr>
        <p:spPr>
          <a:xfrm>
            <a:off x="-8433405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32E2BB-719A-42CE-A807-D3A5BB47F6AB}"/>
              </a:ext>
            </a:extLst>
          </p:cNvPr>
          <p:cNvSpPr/>
          <p:nvPr userDrawn="1"/>
        </p:nvSpPr>
        <p:spPr>
          <a:xfrm>
            <a:off x="-7127119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386235-5DE3-4E5C-A184-010A304950C1}"/>
              </a:ext>
            </a:extLst>
          </p:cNvPr>
          <p:cNvSpPr/>
          <p:nvPr userDrawn="1"/>
        </p:nvSpPr>
        <p:spPr>
          <a:xfrm>
            <a:off x="-5820833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2DEDF5-7B1B-46F8-AC89-47FA867DA15B}"/>
              </a:ext>
            </a:extLst>
          </p:cNvPr>
          <p:cNvSpPr/>
          <p:nvPr userDrawn="1"/>
        </p:nvSpPr>
        <p:spPr>
          <a:xfrm>
            <a:off x="-4514547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42AEC1-31E1-4541-A061-ABC17EA8DE59}"/>
              </a:ext>
            </a:extLst>
          </p:cNvPr>
          <p:cNvSpPr/>
          <p:nvPr userDrawn="1"/>
        </p:nvSpPr>
        <p:spPr>
          <a:xfrm>
            <a:off x="-3208261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84FF38-DEAF-4965-BFF5-63A95CC922F6}"/>
              </a:ext>
            </a:extLst>
          </p:cNvPr>
          <p:cNvSpPr/>
          <p:nvPr userDrawn="1"/>
        </p:nvSpPr>
        <p:spPr>
          <a:xfrm>
            <a:off x="-1901975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4FBB06-6ACF-42B3-A601-DA9092589AC7}"/>
              </a:ext>
            </a:extLst>
          </p:cNvPr>
          <p:cNvSpPr/>
          <p:nvPr userDrawn="1"/>
        </p:nvSpPr>
        <p:spPr>
          <a:xfrm>
            <a:off x="-8433405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41E686-20A6-4E44-9E43-FCB7C9EBA87D}"/>
              </a:ext>
            </a:extLst>
          </p:cNvPr>
          <p:cNvSpPr/>
          <p:nvPr userDrawn="1"/>
        </p:nvSpPr>
        <p:spPr>
          <a:xfrm>
            <a:off x="-7127119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57B2E2-55EC-4FE1-ADA3-F8A45D4499DB}"/>
              </a:ext>
            </a:extLst>
          </p:cNvPr>
          <p:cNvSpPr/>
          <p:nvPr userDrawn="1"/>
        </p:nvSpPr>
        <p:spPr>
          <a:xfrm>
            <a:off x="-5820833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72476B-E2B3-4113-A8EB-53297064E723}"/>
              </a:ext>
            </a:extLst>
          </p:cNvPr>
          <p:cNvSpPr/>
          <p:nvPr userDrawn="1"/>
        </p:nvSpPr>
        <p:spPr>
          <a:xfrm>
            <a:off x="-4514547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C6BAAE-C408-4DC1-BBAC-F38F61BFF289}"/>
              </a:ext>
            </a:extLst>
          </p:cNvPr>
          <p:cNvSpPr/>
          <p:nvPr userDrawn="1"/>
        </p:nvSpPr>
        <p:spPr>
          <a:xfrm>
            <a:off x="-3208261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A89E8-F519-45D4-BBF1-51FF3A0D3F34}"/>
              </a:ext>
            </a:extLst>
          </p:cNvPr>
          <p:cNvSpPr/>
          <p:nvPr userDrawn="1"/>
        </p:nvSpPr>
        <p:spPr>
          <a:xfrm>
            <a:off x="-1901975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2D4D7C-8548-4285-B27F-05D5E3A94E8C}"/>
              </a:ext>
            </a:extLst>
          </p:cNvPr>
          <p:cNvSpPr/>
          <p:nvPr userDrawn="1"/>
        </p:nvSpPr>
        <p:spPr>
          <a:xfrm>
            <a:off x="-8433405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0216C3-877A-4297-B95C-05B30F60A7EF}"/>
              </a:ext>
            </a:extLst>
          </p:cNvPr>
          <p:cNvSpPr/>
          <p:nvPr userDrawn="1"/>
        </p:nvSpPr>
        <p:spPr>
          <a:xfrm>
            <a:off x="-7127119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484F0D-1D79-4A0F-A30A-FF4C3A42CD45}"/>
              </a:ext>
            </a:extLst>
          </p:cNvPr>
          <p:cNvSpPr/>
          <p:nvPr userDrawn="1"/>
        </p:nvSpPr>
        <p:spPr>
          <a:xfrm>
            <a:off x="-5820833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5E2FBE-40C1-4AFB-B186-76B57432052F}"/>
              </a:ext>
            </a:extLst>
          </p:cNvPr>
          <p:cNvSpPr/>
          <p:nvPr userDrawn="1"/>
        </p:nvSpPr>
        <p:spPr>
          <a:xfrm>
            <a:off x="-4514547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F7C230-01B0-4354-9309-D7BBF4370994}"/>
              </a:ext>
            </a:extLst>
          </p:cNvPr>
          <p:cNvSpPr/>
          <p:nvPr userDrawn="1"/>
        </p:nvSpPr>
        <p:spPr>
          <a:xfrm>
            <a:off x="-3208261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E96E1-0305-47DD-BA0A-E2E3D38A52A0}"/>
              </a:ext>
            </a:extLst>
          </p:cNvPr>
          <p:cNvSpPr/>
          <p:nvPr userDrawn="1"/>
        </p:nvSpPr>
        <p:spPr>
          <a:xfrm>
            <a:off x="-1901975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01C09C-4334-4CC0-B89D-7D5D06DD9B9A}"/>
              </a:ext>
            </a:extLst>
          </p:cNvPr>
          <p:cNvSpPr/>
          <p:nvPr userDrawn="1"/>
        </p:nvSpPr>
        <p:spPr>
          <a:xfrm>
            <a:off x="-8433405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0C6167-35A0-4DEC-9A9B-2155762BB378}"/>
              </a:ext>
            </a:extLst>
          </p:cNvPr>
          <p:cNvSpPr/>
          <p:nvPr userDrawn="1"/>
        </p:nvSpPr>
        <p:spPr>
          <a:xfrm>
            <a:off x="-7127119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C53E81-26AD-478B-BD2D-AB1B44848837}"/>
              </a:ext>
            </a:extLst>
          </p:cNvPr>
          <p:cNvSpPr/>
          <p:nvPr userDrawn="1"/>
        </p:nvSpPr>
        <p:spPr>
          <a:xfrm>
            <a:off x="-5820833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D4755-AE01-46F8-AADB-833BF3A30CF0}"/>
              </a:ext>
            </a:extLst>
          </p:cNvPr>
          <p:cNvSpPr/>
          <p:nvPr userDrawn="1"/>
        </p:nvSpPr>
        <p:spPr>
          <a:xfrm>
            <a:off x="-4514547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D7F20-697D-41C5-A684-04665C65CF0C}"/>
              </a:ext>
            </a:extLst>
          </p:cNvPr>
          <p:cNvSpPr/>
          <p:nvPr userDrawn="1"/>
        </p:nvSpPr>
        <p:spPr>
          <a:xfrm>
            <a:off x="-3213401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D26935-7A59-4415-86EF-4D2F4D3E4436}"/>
              </a:ext>
            </a:extLst>
          </p:cNvPr>
          <p:cNvSpPr/>
          <p:nvPr userDrawn="1"/>
        </p:nvSpPr>
        <p:spPr>
          <a:xfrm>
            <a:off x="-1901975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FD1753-DFCA-4824-8B4D-19641F187792}"/>
              </a:ext>
            </a:extLst>
          </p:cNvPr>
          <p:cNvSpPr txBox="1"/>
          <p:nvPr userDrawn="1"/>
        </p:nvSpPr>
        <p:spPr>
          <a:xfrm>
            <a:off x="2716600" y="1695192"/>
            <a:ext cx="6758800" cy="349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67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COLOR SHEET</a:t>
            </a:r>
            <a:endParaRPr lang="ru-RU" sz="11067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F06F30A-15E0-4D2D-9C6B-343CA9BDA119}"/>
              </a:ext>
            </a:extLst>
          </p:cNvPr>
          <p:cNvSpPr/>
          <p:nvPr userDrawn="1"/>
        </p:nvSpPr>
        <p:spPr>
          <a:xfrm>
            <a:off x="2239735" y="11616465"/>
            <a:ext cx="7692865" cy="596900"/>
          </a:xfrm>
          <a:prstGeom prst="rect">
            <a:avLst/>
          </a:prstGeom>
          <a:gradFill>
            <a:gsLst>
              <a:gs pos="0">
                <a:schemeClr val="accent5"/>
              </a:gs>
              <a:gs pos="33000">
                <a:schemeClr val="accent4"/>
              </a:gs>
              <a:gs pos="66000">
                <a:schemeClr val="accent3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3DA8D5-75F0-48DF-A6BD-1D9EEB0E0822}"/>
              </a:ext>
            </a:extLst>
          </p:cNvPr>
          <p:cNvSpPr/>
          <p:nvPr userDrawn="1"/>
        </p:nvSpPr>
        <p:spPr>
          <a:xfrm>
            <a:off x="12912875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6909CA9-D209-4159-A7E5-310FCFD4435B}"/>
              </a:ext>
            </a:extLst>
          </p:cNvPr>
          <p:cNvSpPr/>
          <p:nvPr userDrawn="1"/>
        </p:nvSpPr>
        <p:spPr>
          <a:xfrm>
            <a:off x="14219161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85243F-FB47-4269-A9ED-F3B32B7FCB8C}"/>
              </a:ext>
            </a:extLst>
          </p:cNvPr>
          <p:cNvSpPr/>
          <p:nvPr userDrawn="1"/>
        </p:nvSpPr>
        <p:spPr>
          <a:xfrm>
            <a:off x="15525447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BB7FE9-32D5-469B-932A-C993D32C66CC}"/>
              </a:ext>
            </a:extLst>
          </p:cNvPr>
          <p:cNvSpPr/>
          <p:nvPr userDrawn="1"/>
        </p:nvSpPr>
        <p:spPr>
          <a:xfrm>
            <a:off x="16831733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58CFEB-D802-4A8D-9337-BB6F3BB34FEC}"/>
              </a:ext>
            </a:extLst>
          </p:cNvPr>
          <p:cNvSpPr/>
          <p:nvPr userDrawn="1"/>
        </p:nvSpPr>
        <p:spPr>
          <a:xfrm>
            <a:off x="18138019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74205-3920-478A-A839-74D594EDCACE}"/>
              </a:ext>
            </a:extLst>
          </p:cNvPr>
          <p:cNvSpPr/>
          <p:nvPr userDrawn="1"/>
        </p:nvSpPr>
        <p:spPr>
          <a:xfrm>
            <a:off x="19444305" y="1823303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6DFFC0-F563-4181-8C07-01721106AFAE}"/>
              </a:ext>
            </a:extLst>
          </p:cNvPr>
          <p:cNvSpPr/>
          <p:nvPr userDrawn="1"/>
        </p:nvSpPr>
        <p:spPr>
          <a:xfrm>
            <a:off x="12912875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577136-6AB9-4E86-A4D2-D8B4C2B2EA0D}"/>
              </a:ext>
            </a:extLst>
          </p:cNvPr>
          <p:cNvSpPr/>
          <p:nvPr userDrawn="1"/>
        </p:nvSpPr>
        <p:spPr>
          <a:xfrm>
            <a:off x="14219161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B500D4-E411-40A1-AD2F-4DAE4151AC56}"/>
              </a:ext>
            </a:extLst>
          </p:cNvPr>
          <p:cNvSpPr/>
          <p:nvPr userDrawn="1"/>
        </p:nvSpPr>
        <p:spPr>
          <a:xfrm>
            <a:off x="15525447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56A43F-8D50-4A13-87DA-64335E0F3B01}"/>
              </a:ext>
            </a:extLst>
          </p:cNvPr>
          <p:cNvSpPr/>
          <p:nvPr userDrawn="1"/>
        </p:nvSpPr>
        <p:spPr>
          <a:xfrm>
            <a:off x="16831733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22D757-33D8-42B8-AED0-6EDE96421782}"/>
              </a:ext>
            </a:extLst>
          </p:cNvPr>
          <p:cNvSpPr/>
          <p:nvPr userDrawn="1"/>
        </p:nvSpPr>
        <p:spPr>
          <a:xfrm>
            <a:off x="18138019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E1AC82-66B9-48C7-913D-629802895916}"/>
              </a:ext>
            </a:extLst>
          </p:cNvPr>
          <p:cNvSpPr/>
          <p:nvPr userDrawn="1"/>
        </p:nvSpPr>
        <p:spPr>
          <a:xfrm>
            <a:off x="19444305" y="2651183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219B66-3190-49FD-BA76-7D7F39D85803}"/>
              </a:ext>
            </a:extLst>
          </p:cNvPr>
          <p:cNvSpPr/>
          <p:nvPr userDrawn="1"/>
        </p:nvSpPr>
        <p:spPr>
          <a:xfrm>
            <a:off x="12912875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3A28A0-83C8-4F49-9C64-5EFE5E053CD7}"/>
              </a:ext>
            </a:extLst>
          </p:cNvPr>
          <p:cNvSpPr/>
          <p:nvPr userDrawn="1"/>
        </p:nvSpPr>
        <p:spPr>
          <a:xfrm>
            <a:off x="14219161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EE218E6-34CB-4004-B1E8-91E94D288CBF}"/>
              </a:ext>
            </a:extLst>
          </p:cNvPr>
          <p:cNvSpPr/>
          <p:nvPr userDrawn="1"/>
        </p:nvSpPr>
        <p:spPr>
          <a:xfrm>
            <a:off x="15525447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36FDB4B-0938-4DA4-8897-EE4470147B14}"/>
              </a:ext>
            </a:extLst>
          </p:cNvPr>
          <p:cNvSpPr/>
          <p:nvPr userDrawn="1"/>
        </p:nvSpPr>
        <p:spPr>
          <a:xfrm>
            <a:off x="16831733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794D18-B750-4932-A08F-BB9A81E68964}"/>
              </a:ext>
            </a:extLst>
          </p:cNvPr>
          <p:cNvSpPr/>
          <p:nvPr userDrawn="1"/>
        </p:nvSpPr>
        <p:spPr>
          <a:xfrm>
            <a:off x="18138019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C0664A5-9B41-42FD-9F61-83E778CF0B29}"/>
              </a:ext>
            </a:extLst>
          </p:cNvPr>
          <p:cNvSpPr/>
          <p:nvPr userDrawn="1"/>
        </p:nvSpPr>
        <p:spPr>
          <a:xfrm>
            <a:off x="19444305" y="3458579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3B59F7-D274-4052-9639-CC7DCC1A66A8}"/>
              </a:ext>
            </a:extLst>
          </p:cNvPr>
          <p:cNvSpPr/>
          <p:nvPr userDrawn="1"/>
        </p:nvSpPr>
        <p:spPr>
          <a:xfrm>
            <a:off x="12912875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0B0DF4-FAEF-4ECA-BCA6-0328C809DA6D}"/>
              </a:ext>
            </a:extLst>
          </p:cNvPr>
          <p:cNvSpPr/>
          <p:nvPr userDrawn="1"/>
        </p:nvSpPr>
        <p:spPr>
          <a:xfrm>
            <a:off x="14219161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7811D-EB6C-492D-A9F5-827F54AF4462}"/>
              </a:ext>
            </a:extLst>
          </p:cNvPr>
          <p:cNvSpPr/>
          <p:nvPr userDrawn="1"/>
        </p:nvSpPr>
        <p:spPr>
          <a:xfrm>
            <a:off x="15525447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1C1A88-A855-46EF-9F27-64F7D9F0BA38}"/>
              </a:ext>
            </a:extLst>
          </p:cNvPr>
          <p:cNvSpPr/>
          <p:nvPr userDrawn="1"/>
        </p:nvSpPr>
        <p:spPr>
          <a:xfrm>
            <a:off x="16831733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D3782A-822A-4B25-B42A-506EE2D52AB9}"/>
              </a:ext>
            </a:extLst>
          </p:cNvPr>
          <p:cNvSpPr/>
          <p:nvPr userDrawn="1"/>
        </p:nvSpPr>
        <p:spPr>
          <a:xfrm>
            <a:off x="18132880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B2F6AC-3BEA-44EF-A964-89836A9FA730}"/>
              </a:ext>
            </a:extLst>
          </p:cNvPr>
          <p:cNvSpPr/>
          <p:nvPr userDrawn="1"/>
        </p:nvSpPr>
        <p:spPr>
          <a:xfrm>
            <a:off x="19444305" y="4265975"/>
            <a:ext cx="1181100" cy="5969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</p:spTree>
    <p:extLst>
      <p:ext uri="{BB962C8B-B14F-4D97-AF65-F5344CB8AC3E}">
        <p14:creationId xmlns:p14="http://schemas.microsoft.com/office/powerpoint/2010/main" val="32500462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590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FCD7B-4632-432C-AE09-A03957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3337742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FAUL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E02EB8-4CBB-4C97-AC85-6BAEE43B152F}"/>
              </a:ext>
            </a:extLst>
          </p:cNvPr>
          <p:cNvSpPr/>
          <p:nvPr userDrawn="1"/>
        </p:nvSpPr>
        <p:spPr>
          <a:xfrm rot="10800000" flipH="1" flipV="1">
            <a:off x="0" y="-1"/>
            <a:ext cx="12192000" cy="431801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FCD7B-4632-432C-AE09-A03957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6760514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47E30C-C464-44C9-84B9-C651C1BC1DF9}"/>
              </a:ext>
            </a:extLst>
          </p:cNvPr>
          <p:cNvSpPr/>
          <p:nvPr userDrawn="1"/>
        </p:nvSpPr>
        <p:spPr>
          <a:xfrm rot="10800000" flipH="1" flipV="1">
            <a:off x="0" y="6426198"/>
            <a:ext cx="12192000" cy="431801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694606-ABEA-4095-8D53-FF83E07C48AB}"/>
              </a:ext>
            </a:extLst>
          </p:cNvPr>
          <p:cNvSpPr/>
          <p:nvPr userDrawn="1"/>
        </p:nvSpPr>
        <p:spPr>
          <a:xfrm rot="10800000" flipH="1" flipV="1">
            <a:off x="0" y="-1"/>
            <a:ext cx="12192000" cy="431801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D7004-F5FA-4A63-BC13-01C888C4B4C4}"/>
              </a:ext>
            </a:extLst>
          </p:cNvPr>
          <p:cNvSpPr txBox="1"/>
          <p:nvPr userDrawn="1"/>
        </p:nvSpPr>
        <p:spPr>
          <a:xfrm>
            <a:off x="5702300" y="6210754"/>
            <a:ext cx="557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Roboto Thin" pitchFamily="2" charset="0"/>
              </a:rPr>
              <a:t>www.company.com</a:t>
            </a:r>
            <a:endParaRPr lang="uk-UA" sz="2400" dirty="0">
              <a:solidFill>
                <a:schemeClr val="bg1">
                  <a:lumMod val="75000"/>
                </a:schemeClr>
              </a:solidFill>
              <a:latin typeface="+mn-lt"/>
              <a:ea typeface="Roboto Thin" pitchFamily="2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3C9C03B-2E3C-47D9-845E-A2FC81AEC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11906472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212153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1644BE-9EF6-4F34-8C65-8690D68785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0363200" cy="5029200"/>
          </a:xfrm>
          <a:prstGeom prst="roundRect">
            <a:avLst>
              <a:gd name="adj" fmla="val 2021"/>
            </a:avLst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15914F-FDB1-440C-9E18-D27D5868B5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4615892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0363200" cy="4013200"/>
          </a:xfrm>
          <a:prstGeom prst="roundRect">
            <a:avLst>
              <a:gd name="adj" fmla="val 2426"/>
            </a:avLst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DE83458-DC7C-4F50-8CDD-14D91D0DDC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3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80409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0503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2B4464-F622-4D59-B0EB-837A7D5692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8308258" cy="502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B5DA946-38B7-47EF-BA99-1AF368615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250156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2B4464-F622-4D59-B0EB-837A7D5692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69342" y="914400"/>
            <a:ext cx="8308258" cy="5029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D6D72D2-9BCC-45A6-A342-781349144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9415554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B9D0DDD-5F06-4A50-8692-CADC5FD00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0085158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8001" y="0"/>
            <a:ext cx="6095999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51875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C1C4CB0-E103-4518-BF7B-6A1458F43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34923758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2F39605-129A-48D8-8833-9A1C4446F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5954748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8000" y="0"/>
            <a:ext cx="405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59849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C606D8-35EE-449B-9739-EED57E2B0C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000" y="0"/>
            <a:ext cx="405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8AEAFCC-E5E5-4450-A2D9-6267133D8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4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287745396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CEA750A-677F-43CA-8A48-7AE6C2E658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6000" y="0"/>
            <a:ext cx="813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534012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6E0239-9422-4FA9-9150-3458629F0D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13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333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6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23.xml"/><Relationship Id="rId47" Type="http://schemas.openxmlformats.org/officeDocument/2006/relationships/slideLayout" Target="../slideLayouts/slideLayout128.xml"/><Relationship Id="rId63" Type="http://schemas.openxmlformats.org/officeDocument/2006/relationships/slideLayout" Target="../slideLayouts/slideLayout144.xml"/><Relationship Id="rId68" Type="http://schemas.openxmlformats.org/officeDocument/2006/relationships/slideLayout" Target="../slideLayouts/slideLayout149.xml"/><Relationship Id="rId84" Type="http://schemas.openxmlformats.org/officeDocument/2006/relationships/slideLayout" Target="../slideLayouts/slideLayout165.xml"/><Relationship Id="rId89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8.xml"/><Relationship Id="rId53" Type="http://schemas.openxmlformats.org/officeDocument/2006/relationships/slideLayout" Target="../slideLayouts/slideLayout134.xml"/><Relationship Id="rId58" Type="http://schemas.openxmlformats.org/officeDocument/2006/relationships/slideLayout" Target="../slideLayouts/slideLayout139.xml"/><Relationship Id="rId74" Type="http://schemas.openxmlformats.org/officeDocument/2006/relationships/slideLayout" Target="../slideLayouts/slideLayout155.xml"/><Relationship Id="rId79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86.xml"/><Relationship Id="rId90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24.xml"/><Relationship Id="rId48" Type="http://schemas.openxmlformats.org/officeDocument/2006/relationships/slideLayout" Target="../slideLayouts/slideLayout129.xml"/><Relationship Id="rId64" Type="http://schemas.openxmlformats.org/officeDocument/2006/relationships/slideLayout" Target="../slideLayouts/slideLayout145.xml"/><Relationship Id="rId69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89.xml"/><Relationship Id="rId51" Type="http://schemas.openxmlformats.org/officeDocument/2006/relationships/slideLayout" Target="../slideLayouts/slideLayout132.xml"/><Relationship Id="rId72" Type="http://schemas.openxmlformats.org/officeDocument/2006/relationships/slideLayout" Target="../slideLayouts/slideLayout153.xml"/><Relationship Id="rId80" Type="http://schemas.openxmlformats.org/officeDocument/2006/relationships/slideLayout" Target="../slideLayouts/slideLayout161.xml"/><Relationship Id="rId85" Type="http://schemas.openxmlformats.org/officeDocument/2006/relationships/slideLayout" Target="../slideLayouts/slideLayout166.xml"/><Relationship Id="rId93" Type="http://schemas.openxmlformats.org/officeDocument/2006/relationships/theme" Target="../theme/theme4.xml"/><Relationship Id="rId3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14.xml"/><Relationship Id="rId38" Type="http://schemas.openxmlformats.org/officeDocument/2006/relationships/slideLayout" Target="../slideLayouts/slideLayout119.xml"/><Relationship Id="rId46" Type="http://schemas.openxmlformats.org/officeDocument/2006/relationships/slideLayout" Target="../slideLayouts/slideLayout127.xml"/><Relationship Id="rId59" Type="http://schemas.openxmlformats.org/officeDocument/2006/relationships/slideLayout" Target="../slideLayouts/slideLayout140.xml"/><Relationship Id="rId67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22.xml"/><Relationship Id="rId54" Type="http://schemas.openxmlformats.org/officeDocument/2006/relationships/slideLayout" Target="../slideLayouts/slideLayout135.xml"/><Relationship Id="rId62" Type="http://schemas.openxmlformats.org/officeDocument/2006/relationships/slideLayout" Target="../slideLayouts/slideLayout143.xml"/><Relationship Id="rId70" Type="http://schemas.openxmlformats.org/officeDocument/2006/relationships/slideLayout" Target="../slideLayouts/slideLayout151.xml"/><Relationship Id="rId75" Type="http://schemas.openxmlformats.org/officeDocument/2006/relationships/slideLayout" Target="../slideLayouts/slideLayout156.xml"/><Relationship Id="rId83" Type="http://schemas.openxmlformats.org/officeDocument/2006/relationships/slideLayout" Target="../slideLayouts/slideLayout164.xml"/><Relationship Id="rId88" Type="http://schemas.openxmlformats.org/officeDocument/2006/relationships/slideLayout" Target="../slideLayouts/slideLayout169.xml"/><Relationship Id="rId91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36" Type="http://schemas.openxmlformats.org/officeDocument/2006/relationships/slideLayout" Target="../slideLayouts/slideLayout117.xml"/><Relationship Id="rId49" Type="http://schemas.openxmlformats.org/officeDocument/2006/relationships/slideLayout" Target="../slideLayouts/slideLayout130.xml"/><Relationship Id="rId57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12.xml"/><Relationship Id="rId44" Type="http://schemas.openxmlformats.org/officeDocument/2006/relationships/slideLayout" Target="../slideLayouts/slideLayout125.xml"/><Relationship Id="rId52" Type="http://schemas.openxmlformats.org/officeDocument/2006/relationships/slideLayout" Target="../slideLayouts/slideLayout133.xml"/><Relationship Id="rId60" Type="http://schemas.openxmlformats.org/officeDocument/2006/relationships/slideLayout" Target="../slideLayouts/slideLayout141.xml"/><Relationship Id="rId65" Type="http://schemas.openxmlformats.org/officeDocument/2006/relationships/slideLayout" Target="../slideLayouts/slideLayout146.xml"/><Relationship Id="rId73" Type="http://schemas.openxmlformats.org/officeDocument/2006/relationships/slideLayout" Target="../slideLayouts/slideLayout154.xml"/><Relationship Id="rId78" Type="http://schemas.openxmlformats.org/officeDocument/2006/relationships/slideLayout" Target="../slideLayouts/slideLayout159.xml"/><Relationship Id="rId81" Type="http://schemas.openxmlformats.org/officeDocument/2006/relationships/slideLayout" Target="../slideLayouts/slideLayout162.xml"/><Relationship Id="rId86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31.xml"/><Relationship Id="rId55" Type="http://schemas.openxmlformats.org/officeDocument/2006/relationships/slideLayout" Target="../slideLayouts/slideLayout136.xml"/><Relationship Id="rId7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152.xml"/><Relationship Id="rId92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21.xml"/><Relationship Id="rId45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47.xml"/><Relationship Id="rId87" Type="http://schemas.openxmlformats.org/officeDocument/2006/relationships/slideLayout" Target="../slideLayouts/slideLayout168.xml"/><Relationship Id="rId61" Type="http://schemas.openxmlformats.org/officeDocument/2006/relationships/slideLayout" Target="../slideLayouts/slideLayout142.xml"/><Relationship Id="rId82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37.xml"/><Relationship Id="rId77" Type="http://schemas.openxmlformats.org/officeDocument/2006/relationships/slideLayout" Target="../slideLayouts/slideLayout1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732E20-D956-500D-8A8F-B2C0E85A5D86}"/>
              </a:ext>
            </a:extLst>
          </p:cNvPr>
          <p:cNvGrpSpPr/>
          <p:nvPr userDrawn="1"/>
        </p:nvGrpSpPr>
        <p:grpSpPr>
          <a:xfrm>
            <a:off x="13785819" y="-19050"/>
            <a:ext cx="3785616" cy="6858000"/>
            <a:chOff x="22177344" y="0"/>
            <a:chExt cx="3785616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8386A4-E82F-2BB0-BBD7-C8C373D557BA}"/>
                </a:ext>
              </a:extLst>
            </p:cNvPr>
            <p:cNvGrpSpPr/>
            <p:nvPr userDrawn="1"/>
          </p:nvGrpSpPr>
          <p:grpSpPr>
            <a:xfrm>
              <a:off x="22177344" y="0"/>
              <a:ext cx="3785616" cy="772614"/>
              <a:chOff x="15862269" y="26282"/>
              <a:chExt cx="3785616" cy="772614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5014E0E-3932-D7EC-5ED3-D155D7CC24D3}"/>
                  </a:ext>
                </a:extLst>
              </p:cNvPr>
              <p:cNvSpPr txBox="1"/>
              <p:nvPr/>
            </p:nvSpPr>
            <p:spPr>
              <a:xfrm>
                <a:off x="15862269" y="26282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1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0F468A-C57F-AC86-3ED4-8097BA35E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0880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A871ECA-7AD3-8F49-3E95-94F7A4915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0880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7612886-5154-CCB7-455D-BEB88D777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0880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F859231-C283-29B5-E248-FA1509A4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0880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12DF851-FBCD-D55E-E6EF-7C14DC076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0880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F15DFB8-B351-4AC5-3EA3-A596EC1A5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0880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49987C8E-AC3D-BAD0-ACFB-01A894F30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50880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9F8E1AD-20F8-17CE-0B29-C5EDF32F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288733" y="150880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3159531-2CFC-A11C-E16B-F62949C1D100}"/>
                  </a:ext>
                </a:extLst>
              </p:cNvPr>
              <p:cNvSpPr txBox="1"/>
              <p:nvPr/>
            </p:nvSpPr>
            <p:spPr>
              <a:xfrm>
                <a:off x="17764221" y="26282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5F3D5BD-94D0-7DE7-5A3F-9721F6304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0880"/>
                <a:ext cx="457200" cy="241657"/>
              </a:xfrm>
              <a:prstGeom prst="rect">
                <a:avLst/>
              </a:prstGeom>
              <a:solidFill>
                <a:srgbClr val="2E231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77CB0A-ABC6-7B5D-291F-E3534D183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764221" y="150880"/>
                <a:ext cx="457200" cy="241657"/>
              </a:xfrm>
              <a:prstGeom prst="rtTriangle">
                <a:avLst/>
              </a:prstGeom>
              <a:solidFill>
                <a:srgbClr val="D7D2C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30C2AD-A67A-676A-DD79-46DCD9B264C8}"/>
                  </a:ext>
                </a:extLst>
              </p:cNvPr>
              <p:cNvSpPr txBox="1"/>
              <p:nvPr/>
            </p:nvSpPr>
            <p:spPr>
              <a:xfrm>
                <a:off x="15862269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1FFA29B-C73B-E723-18EE-89587EED7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4951D4B-C1B1-1ACD-836C-7452BF02C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7239"/>
                <a:ext cx="457200" cy="241657"/>
              </a:xfrm>
              <a:prstGeom prst="rect">
                <a:avLst/>
              </a:prstGeom>
              <a:solidFill>
                <a:srgbClr val="45414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50B429D-01B8-E105-E270-2787C59F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7239"/>
                <a:ext cx="457200" cy="241657"/>
              </a:xfrm>
              <a:prstGeom prst="rtTriangle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A48568B-F8FA-229D-5DC3-CC068341C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7239"/>
                <a:ext cx="457200" cy="241657"/>
              </a:xfrm>
              <a:prstGeom prst="rtTriangle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6C30039-0610-E9F5-386F-1238852265CA}"/>
                  </a:ext>
                </a:extLst>
              </p:cNvPr>
              <p:cNvSpPr txBox="1"/>
              <p:nvPr/>
            </p:nvSpPr>
            <p:spPr>
              <a:xfrm>
                <a:off x="16813245" y="432642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C8FE8E3-6618-09A8-93CB-9A7814D9E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7239"/>
                <a:ext cx="457200" cy="241657"/>
              </a:xfrm>
              <a:prstGeom prst="rect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5732DB2-483B-D709-936C-4FA13FA48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7239"/>
                <a:ext cx="457200" cy="241657"/>
              </a:xfrm>
              <a:prstGeom prst="rect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61198765-55DB-A426-840D-D2137E88AF66}"/>
                  </a:ext>
                </a:extLst>
              </p:cNvPr>
              <p:cNvSpPr txBox="1"/>
              <p:nvPr/>
            </p:nvSpPr>
            <p:spPr>
              <a:xfrm>
                <a:off x="17764221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1E50AD3-B981-3EAC-B6BA-58EF0BD11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7239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353E8528-662F-9122-EE0D-0BB749DCD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7239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6882721-0AB8-0C86-4997-1E69F6E0F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15197" y="557239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897EA6A9-A6B2-2037-9C88-8E9DBEDAC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90685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7F3184-F65A-F23E-7540-92FA0EDE5A44}"/>
                </a:ext>
              </a:extLst>
            </p:cNvPr>
            <p:cNvGrpSpPr/>
            <p:nvPr userDrawn="1"/>
          </p:nvGrpSpPr>
          <p:grpSpPr>
            <a:xfrm>
              <a:off x="22177344" y="1014231"/>
              <a:ext cx="2834640" cy="772614"/>
              <a:chOff x="15862269" y="1033109"/>
              <a:chExt cx="2834640" cy="772614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23C6163-C628-65FA-2B89-ECB4F08499E5}"/>
                  </a:ext>
                </a:extLst>
              </p:cNvPr>
              <p:cNvSpPr txBox="1"/>
              <p:nvPr/>
            </p:nvSpPr>
            <p:spPr>
              <a:xfrm>
                <a:off x="15862269" y="1033109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2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0C1B5A-9FB3-39C7-EA5B-D31473EDA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157707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5A462E-37DA-C5FE-951E-EF267046A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157707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A78035-52C1-76F1-79BA-5DE4EFCD7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157707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C06D2C5-F141-2B2E-B485-DE6428AAF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157707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102D2C2-4C5A-855D-3966-23E2B08A8B33}"/>
                  </a:ext>
                </a:extLst>
              </p:cNvPr>
              <p:cNvSpPr txBox="1"/>
              <p:nvPr/>
            </p:nvSpPr>
            <p:spPr>
              <a:xfrm>
                <a:off x="16813245" y="1033109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1A91558-7B23-716E-7E41-1E23D327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157707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E5BC7E8-0127-46CE-F8BC-D05E10711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157707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5C438D2-76E5-D688-A36F-B78E36A071F5}"/>
                  </a:ext>
                </a:extLst>
              </p:cNvPr>
              <p:cNvSpPr txBox="1"/>
              <p:nvPr/>
            </p:nvSpPr>
            <p:spPr>
              <a:xfrm>
                <a:off x="15862269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C47756-B209-90AE-06BB-E769ABBB3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46F0FC-38D9-4CE1-C288-2E1AB8989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64066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07D75B2-F832-71F5-F222-EAA68AC56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64066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43A783-FB06-5E23-203D-8CC3860D0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64066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312A883-6761-B2DB-3157-A4E8B4DD409D}"/>
                  </a:ext>
                </a:extLst>
              </p:cNvPr>
              <p:cNvSpPr txBox="1"/>
              <p:nvPr/>
            </p:nvSpPr>
            <p:spPr>
              <a:xfrm>
                <a:off x="16813245" y="1439469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13332A1-6118-9EC9-464D-2394EE085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64066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614819F-09CA-7E05-FA1A-C170EC39F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64066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C0CB4E0-CBDC-086D-FB22-4063E0F69AA0}"/>
                  </a:ext>
                </a:extLst>
              </p:cNvPr>
              <p:cNvSpPr txBox="1"/>
              <p:nvPr/>
            </p:nvSpPr>
            <p:spPr>
              <a:xfrm>
                <a:off x="17764221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7C7E21D-F495-93A3-8022-0BC0EC464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505A24A-C423-CE1B-ACDA-302DC2BC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1564066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0EEA49-A7FC-6E2C-4292-52BBC07AB7AA}"/>
                </a:ext>
              </a:extLst>
            </p:cNvPr>
            <p:cNvGrpSpPr/>
            <p:nvPr userDrawn="1"/>
          </p:nvGrpSpPr>
          <p:grpSpPr>
            <a:xfrm>
              <a:off x="22177344" y="2028462"/>
              <a:ext cx="2834640" cy="772614"/>
              <a:chOff x="15862269" y="2039936"/>
              <a:chExt cx="2834640" cy="772614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DD5DFF2-FEA9-BE1C-CCAC-F338859EC24A}"/>
                  </a:ext>
                </a:extLst>
              </p:cNvPr>
              <p:cNvSpPr txBox="1"/>
              <p:nvPr/>
            </p:nvSpPr>
            <p:spPr>
              <a:xfrm>
                <a:off x="15862269" y="2039936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3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023D874-B2BD-9216-E837-13A0116DD8C4}"/>
                  </a:ext>
                </a:extLst>
              </p:cNvPr>
              <p:cNvSpPr txBox="1"/>
              <p:nvPr/>
            </p:nvSpPr>
            <p:spPr>
              <a:xfrm>
                <a:off x="16813245" y="2039936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3E850F9-1BA1-B9A1-A07D-B43D29FB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164534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AF7CE4A-71F8-D567-8DAB-E78A86B1B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216453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0078209-4715-0625-564E-9BF0D0CF476F}"/>
                  </a:ext>
                </a:extLst>
              </p:cNvPr>
              <p:cNvSpPr txBox="1"/>
              <p:nvPr/>
            </p:nvSpPr>
            <p:spPr>
              <a:xfrm>
                <a:off x="15862269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D9863A0-5805-66E6-9895-C269471E9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00323D0-D506-CC26-9EE6-A007C1E0B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7F700708-7E16-ADC1-B58A-987F5A8F2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570893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7C11E7A-7C7D-8408-7072-BAC4AD62C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570893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F1D7013-BC65-06CF-DB25-1E95BEEDC4D7}"/>
                  </a:ext>
                </a:extLst>
              </p:cNvPr>
              <p:cNvSpPr txBox="1"/>
              <p:nvPr/>
            </p:nvSpPr>
            <p:spPr>
              <a:xfrm>
                <a:off x="16813245" y="2446296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C678748-37AE-EDFF-5A50-689A706AF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2570893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9A5B638-3967-CC6D-6C76-9DE81A9CC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570893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B015D36-2BDA-6A9E-2ABC-D0C853C17849}"/>
                  </a:ext>
                </a:extLst>
              </p:cNvPr>
              <p:cNvSpPr txBox="1"/>
              <p:nvPr/>
            </p:nvSpPr>
            <p:spPr>
              <a:xfrm>
                <a:off x="17764221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85F87A-63E8-BBDC-7983-6F93CB26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33A26D9-CA2C-0DBC-F8C6-BD63CA230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7CAD862-CFE9-8FE3-6445-710328C5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164534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61406ED-18CB-A78F-3FF2-7B0C57493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164534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B9FD834-D00F-A849-7375-85B8E6558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164534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E469CD3-8967-9262-25D0-CE79718E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164534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A6268-3C2F-6074-C8AD-674B8386398B}"/>
                </a:ext>
              </a:extLst>
            </p:cNvPr>
            <p:cNvGrpSpPr/>
            <p:nvPr userDrawn="1"/>
          </p:nvGrpSpPr>
          <p:grpSpPr>
            <a:xfrm>
              <a:off x="22177344" y="3042693"/>
              <a:ext cx="2834640" cy="772614"/>
              <a:chOff x="15862269" y="3046763"/>
              <a:chExt cx="2834640" cy="772614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62D1E4-3098-C7A8-66E3-9201552BA8D4}"/>
                  </a:ext>
                </a:extLst>
              </p:cNvPr>
              <p:cNvSpPr txBox="1"/>
              <p:nvPr/>
            </p:nvSpPr>
            <p:spPr>
              <a:xfrm>
                <a:off x="15862269" y="3046763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4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524BC0C-D982-9054-84F2-90BA1C86D50C}"/>
                  </a:ext>
                </a:extLst>
              </p:cNvPr>
              <p:cNvSpPr txBox="1"/>
              <p:nvPr/>
            </p:nvSpPr>
            <p:spPr>
              <a:xfrm>
                <a:off x="16813245" y="3046763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FA2A132-EC82-8752-BC7D-1F25DF5FD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171361"/>
                <a:ext cx="457200" cy="241657"/>
              </a:xfrm>
              <a:prstGeom prst="rect">
                <a:avLst/>
              </a:prstGeom>
              <a:solidFill>
                <a:srgbClr val="38123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B93A1AD-428A-5870-8E44-C052C6C7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3171361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5F21DF-5C70-1655-DA74-9232A4D09AD7}"/>
                  </a:ext>
                </a:extLst>
              </p:cNvPr>
              <p:cNvSpPr txBox="1"/>
              <p:nvPr/>
            </p:nvSpPr>
            <p:spPr>
              <a:xfrm>
                <a:off x="15862269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5CA84E5-DEB2-E10C-FBAE-7780A9B65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02AFDCE-B53D-B932-95EE-77552AEB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8177BD-89DA-47A8-7914-D0954DD0A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577720"/>
                <a:ext cx="457200" cy="241657"/>
              </a:xfrm>
              <a:prstGeom prst="rtTriangle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8E7676F-29D7-921E-1B02-02CFB8A3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577720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7545FB8-9AE6-6DDB-EC1F-90CCCAFD3912}"/>
                  </a:ext>
                </a:extLst>
              </p:cNvPr>
              <p:cNvSpPr txBox="1"/>
              <p:nvPr/>
            </p:nvSpPr>
            <p:spPr>
              <a:xfrm>
                <a:off x="16813245" y="3453123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4BC0985-84B1-4D07-0EE4-78B3AA51D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3577720"/>
                <a:ext cx="457200" cy="241657"/>
              </a:xfrm>
              <a:prstGeom prst="rect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98BD525-F4BF-B630-411C-368D2B25B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577720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57FAF61-C015-67CD-07A9-ADC2932F1101}"/>
                  </a:ext>
                </a:extLst>
              </p:cNvPr>
              <p:cNvSpPr txBox="1"/>
              <p:nvPr/>
            </p:nvSpPr>
            <p:spPr>
              <a:xfrm>
                <a:off x="17764221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91FFC74-2F30-08C4-FD14-A5B7886A5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3BECB4D-14BD-E696-CA41-C4C34F65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D7B0B47-463B-0A11-308E-DC1B2E26A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171361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BBBBC1-194D-88A4-96DB-7EA7DB82D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171361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7B6304-4094-4369-DE4E-8C8FDFA8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171361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1752B01-24DE-5AD7-BCF8-CA94DBAFB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171361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C16B741-CAEC-A65D-2623-3BF096C25A1C}"/>
                </a:ext>
              </a:extLst>
            </p:cNvPr>
            <p:cNvGrpSpPr/>
            <p:nvPr userDrawn="1"/>
          </p:nvGrpSpPr>
          <p:grpSpPr>
            <a:xfrm>
              <a:off x="22177344" y="4056924"/>
              <a:ext cx="2834640" cy="772614"/>
              <a:chOff x="15862269" y="4053590"/>
              <a:chExt cx="2834640" cy="77261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B8F0342-F4C4-F592-2FEA-6D090F8501D7}"/>
                  </a:ext>
                </a:extLst>
              </p:cNvPr>
              <p:cNvSpPr txBox="1"/>
              <p:nvPr/>
            </p:nvSpPr>
            <p:spPr>
              <a:xfrm>
                <a:off x="15862269" y="4053590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5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29D92FA-3CD3-ED56-A388-CD17902EE6B7}"/>
                  </a:ext>
                </a:extLst>
              </p:cNvPr>
              <p:cNvSpPr txBox="1"/>
              <p:nvPr/>
            </p:nvSpPr>
            <p:spPr>
              <a:xfrm>
                <a:off x="16813245" y="4053590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383E89E-3F8E-BC6F-C6F4-4CDA7610C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178188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8DB4EE5-99A3-2A07-FA77-C01E0CE0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4178188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8E98ECF-6668-A35C-3E01-1EAB5FC23272}"/>
                  </a:ext>
                </a:extLst>
              </p:cNvPr>
              <p:cNvSpPr txBox="1"/>
              <p:nvPr/>
            </p:nvSpPr>
            <p:spPr>
              <a:xfrm>
                <a:off x="15862269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83DD6B9-BEB6-1A8D-21EC-A496E788E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EE18A98-523B-AE0C-B864-89DB5FDDC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38917F8-10F8-A485-78E7-1F1B37B64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584547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FEF95A-96A7-167F-612D-A28EE8323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584547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2B0F78-04D2-7265-4AFB-D397909E67CD}"/>
                  </a:ext>
                </a:extLst>
              </p:cNvPr>
              <p:cNvSpPr txBox="1"/>
              <p:nvPr/>
            </p:nvSpPr>
            <p:spPr>
              <a:xfrm>
                <a:off x="16813245" y="4459950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49B6931-0652-9571-CAC8-E56CBA8B7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4584547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5BAD5AA-42F0-3984-8AEA-3A258C095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584547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AFC9D74-3631-E84B-A208-BDF6F61CBDE7}"/>
                  </a:ext>
                </a:extLst>
              </p:cNvPr>
              <p:cNvSpPr txBox="1"/>
              <p:nvPr/>
            </p:nvSpPr>
            <p:spPr>
              <a:xfrm>
                <a:off x="17764221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1539921-882F-C11C-7630-83A13AFD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DDF6AEE-CDFD-DE68-6789-AE16FDC3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3785F47-559D-9DB0-E7E3-8DBBFA8C9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178188"/>
                <a:ext cx="457200" cy="241657"/>
              </a:xfrm>
              <a:prstGeom prst="rect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BFDC86A-9328-3E0F-2163-DA0A0953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178188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A506F9-7DCA-EE5A-1622-61523396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178188"/>
                <a:ext cx="457200" cy="241657"/>
              </a:xfrm>
              <a:prstGeom prst="rtTriangle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2E91B42-D07C-86DF-6502-53644E0C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178188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27A459-C28F-0CF5-D36F-6C56F2C6D7A1}"/>
                </a:ext>
              </a:extLst>
            </p:cNvPr>
            <p:cNvGrpSpPr/>
            <p:nvPr userDrawn="1"/>
          </p:nvGrpSpPr>
          <p:grpSpPr>
            <a:xfrm>
              <a:off x="22177344" y="5071155"/>
              <a:ext cx="2834640" cy="772614"/>
              <a:chOff x="15862269" y="5060417"/>
              <a:chExt cx="2834640" cy="77261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3F3BCD-68DD-27E9-8B31-2AD4F0053EC3}"/>
                  </a:ext>
                </a:extLst>
              </p:cNvPr>
              <p:cNvSpPr txBox="1"/>
              <p:nvPr/>
            </p:nvSpPr>
            <p:spPr>
              <a:xfrm>
                <a:off x="15862269" y="5060417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6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86B7DE9-37AA-62AA-CEEC-0A7FCFF9F0FD}"/>
                  </a:ext>
                </a:extLst>
              </p:cNvPr>
              <p:cNvSpPr txBox="1"/>
              <p:nvPr/>
            </p:nvSpPr>
            <p:spPr>
              <a:xfrm>
                <a:off x="16813245" y="5060417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01E5E97-7996-6489-8716-42AF8971A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185015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033232-7E0B-D9A6-47DD-900176490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5185015"/>
                <a:ext cx="457200" cy="241657"/>
              </a:xfrm>
              <a:prstGeom prst="rtTriangle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49B386A-4F20-3BF4-304B-3F7594151CF4}"/>
                  </a:ext>
                </a:extLst>
              </p:cNvPr>
              <p:cNvSpPr txBox="1"/>
              <p:nvPr/>
            </p:nvSpPr>
            <p:spPr>
              <a:xfrm>
                <a:off x="15862269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6315212-5C2B-1318-BB27-FA1843EE0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92897E-278A-F635-068E-4FB4DC2F0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2E7A792-55A9-BDB2-B08E-9FD6BA87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91374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26D52CB-423F-DD89-EC7D-ED9279BC8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9137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DF897A5-72F3-67B4-FB13-1DBB0664215B}"/>
                  </a:ext>
                </a:extLst>
              </p:cNvPr>
              <p:cNvSpPr txBox="1"/>
              <p:nvPr/>
            </p:nvSpPr>
            <p:spPr>
              <a:xfrm>
                <a:off x="16813245" y="5466777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C8D2A1-FCAB-228F-74C2-A8CE5672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91374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968D57E-0D11-E7A7-31E0-71D77CD31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91374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6B46-275C-3740-D70D-767AC65157FE}"/>
                  </a:ext>
                </a:extLst>
              </p:cNvPr>
              <p:cNvSpPr txBox="1"/>
              <p:nvPr/>
            </p:nvSpPr>
            <p:spPr>
              <a:xfrm>
                <a:off x="17764221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F875C55-3C95-CD70-3BAB-345A3902C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6C5B0E-6653-0859-F4A5-0E416E7E6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3C57DC6-EE19-4BFA-1346-CB63C8167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185015"/>
                <a:ext cx="457200" cy="241657"/>
              </a:xfrm>
              <a:prstGeom prst="rect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97B4C8C-9D3C-DFCB-FA86-2B06C78E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185015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BA6141-C1CE-C8C0-F023-09AE4F13E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185015"/>
                <a:ext cx="457200" cy="241657"/>
              </a:xfrm>
              <a:prstGeom prst="rtTriangle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56FD69B-66DF-3828-4372-A2E133D0F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185015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0DB4A3-D054-373E-A4A2-0ABDF87876B5}"/>
                </a:ext>
              </a:extLst>
            </p:cNvPr>
            <p:cNvGrpSpPr/>
            <p:nvPr userDrawn="1"/>
          </p:nvGrpSpPr>
          <p:grpSpPr>
            <a:xfrm>
              <a:off x="22177344" y="6085386"/>
              <a:ext cx="2834640" cy="772614"/>
              <a:chOff x="15858760" y="6116425"/>
              <a:chExt cx="2834640" cy="772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62DA7E-9D21-9BDD-7956-A8E691DCEA0C}"/>
                  </a:ext>
                </a:extLst>
              </p:cNvPr>
              <p:cNvSpPr txBox="1"/>
              <p:nvPr/>
            </p:nvSpPr>
            <p:spPr>
              <a:xfrm>
                <a:off x="15858760" y="6116425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7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7E9895-5940-BEC4-1463-847EA7CF52DC}"/>
                  </a:ext>
                </a:extLst>
              </p:cNvPr>
              <p:cNvSpPr txBox="1"/>
              <p:nvPr/>
            </p:nvSpPr>
            <p:spPr>
              <a:xfrm>
                <a:off x="16809736" y="6116425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F3C0AD-3E9A-6198-1FAE-8D7A245C7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241023"/>
                <a:ext cx="457200" cy="241657"/>
              </a:xfrm>
              <a:prstGeom prst="rect">
                <a:avLst/>
              </a:prstGeom>
              <a:solidFill>
                <a:srgbClr val="39131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0A8CD8-2E21-7C75-D740-93DDD8E82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09736" y="6241023"/>
                <a:ext cx="457200" cy="241657"/>
              </a:xfrm>
              <a:prstGeom prst="rtTriangle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A78AE6-7180-C3E1-5C5B-EF6A27CB2693}"/>
                  </a:ext>
                </a:extLst>
              </p:cNvPr>
              <p:cNvSpPr txBox="1"/>
              <p:nvPr/>
            </p:nvSpPr>
            <p:spPr>
              <a:xfrm>
                <a:off x="15858760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1214D-C1B8-D01B-C72E-5FB5F4C1F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E66E7-8790-8A3A-CECF-86DFB5960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8D771A-BF6D-196E-7079-399531DC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647382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C34EF3-0E1A-6670-49D2-309CB7B93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647382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1E7E60-32D7-8917-F8F9-02A1B6844FE3}"/>
                  </a:ext>
                </a:extLst>
              </p:cNvPr>
              <p:cNvSpPr txBox="1"/>
              <p:nvPr/>
            </p:nvSpPr>
            <p:spPr>
              <a:xfrm>
                <a:off x="16809736" y="6522785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02138E3-7427-97AE-E5D2-7F6E20BDE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5224" y="6647382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A7356-42D0-5B8E-38A8-235DFB775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647382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D3C6D0-A8E3-FA3D-1123-9E3985EEA0AE}"/>
                  </a:ext>
                </a:extLst>
              </p:cNvPr>
              <p:cNvSpPr txBox="1"/>
              <p:nvPr/>
            </p:nvSpPr>
            <p:spPr>
              <a:xfrm>
                <a:off x="17760712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344107-FCE3-1760-F249-2BF8E02DD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0712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57B583-B3A3-311D-1CC4-CAB2926CC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200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D4C301D-9987-154B-13C5-65DB37518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241023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65E8CAA-775E-EB3E-D831-1DC29AA4D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241023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B4FBDE4-3A24-87DF-DAF8-523C0040B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241023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450C06-7661-A938-81AE-5E7FCD41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241023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695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27" r:id="rId1"/>
    <p:sldLayoutId id="2147485728" r:id="rId2"/>
    <p:sldLayoutId id="2147485729" r:id="rId3"/>
    <p:sldLayoutId id="2147485730" r:id="rId4"/>
    <p:sldLayoutId id="2147485731" r:id="rId5"/>
    <p:sldLayoutId id="2147485732" r:id="rId6"/>
    <p:sldLayoutId id="2147485733" r:id="rId7"/>
    <p:sldLayoutId id="2147485734" r:id="rId8"/>
    <p:sldLayoutId id="2147485735" r:id="rId9"/>
    <p:sldLayoutId id="2147485736" r:id="rId10"/>
    <p:sldLayoutId id="2147485737" r:id="rId11"/>
    <p:sldLayoutId id="2147485738" r:id="rId12"/>
    <p:sldLayoutId id="2147485739" r:id="rId13"/>
    <p:sldLayoutId id="2147485740" r:id="rId14"/>
    <p:sldLayoutId id="2147485741" r:id="rId15"/>
    <p:sldLayoutId id="2147485742" r:id="rId16"/>
    <p:sldLayoutId id="2147485743" r:id="rId17"/>
    <p:sldLayoutId id="2147485744" r:id="rId18"/>
    <p:sldLayoutId id="2147485745" r:id="rId19"/>
    <p:sldLayoutId id="2147485746" r:id="rId20"/>
    <p:sldLayoutId id="2147485747" r:id="rId21"/>
    <p:sldLayoutId id="2147485748" r:id="rId22"/>
    <p:sldLayoutId id="2147485749" r:id="rId23"/>
    <p:sldLayoutId id="2147485750" r:id="rId24"/>
    <p:sldLayoutId id="2147485751" r:id="rId25"/>
    <p:sldLayoutId id="2147485752" r:id="rId26"/>
    <p:sldLayoutId id="2147485753" r:id="rId27"/>
    <p:sldLayoutId id="2147485754" r:id="rId28"/>
    <p:sldLayoutId id="2147485755" r:id="rId29"/>
    <p:sldLayoutId id="2147485756" r:id="rId30"/>
    <p:sldLayoutId id="2147485757" r:id="rId31"/>
    <p:sldLayoutId id="2147485758" r:id="rId32"/>
    <p:sldLayoutId id="2147485759" r:id="rId33"/>
    <p:sldLayoutId id="2147485760" r:id="rId34"/>
    <p:sldLayoutId id="2147485761" r:id="rId35"/>
    <p:sldLayoutId id="2147485762" r:id="rId36"/>
    <p:sldLayoutId id="2147485763" r:id="rId37"/>
    <p:sldLayoutId id="2147485764" r:id="rId38"/>
    <p:sldLayoutId id="2147485765" r:id="rId39"/>
    <p:sldLayoutId id="2147485766" r:id="rId40"/>
    <p:sldLayoutId id="2147485767" r:id="rId41"/>
    <p:sldLayoutId id="2147485768" r:id="rId42"/>
    <p:sldLayoutId id="2147485769" r:id="rId43"/>
    <p:sldLayoutId id="2147485770" r:id="rId44"/>
    <p:sldLayoutId id="2147485771" r:id="rId45"/>
    <p:sldLayoutId id="2147485772" r:id="rId46"/>
    <p:sldLayoutId id="2147485773" r:id="rId47"/>
    <p:sldLayoutId id="2147485774" r:id="rId48"/>
    <p:sldLayoutId id="2147485775" r:id="rId49"/>
    <p:sldLayoutId id="2147485776" r:id="rId50"/>
    <p:sldLayoutId id="2147485777" r:id="rId51"/>
    <p:sldLayoutId id="2147485778" r:id="rId52"/>
    <p:sldLayoutId id="2147485790" r:id="rId53"/>
    <p:sldLayoutId id="2147485779" r:id="rId54"/>
    <p:sldLayoutId id="2147485780" r:id="rId55"/>
    <p:sldLayoutId id="2147485781" r:id="rId56"/>
    <p:sldLayoutId id="2147485782" r:id="rId57"/>
    <p:sldLayoutId id="2147485783" r:id="rId58"/>
    <p:sldLayoutId id="2147485784" r:id="rId59"/>
    <p:sldLayoutId id="2147485785" r:id="rId60"/>
    <p:sldLayoutId id="2147485786" r:id="rId61"/>
    <p:sldLayoutId id="2147485787" r:id="rId62"/>
    <p:sldLayoutId id="2147485788" r:id="rId63"/>
    <p:sldLayoutId id="2147485789" r:id="rId6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9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92" r:id="rId1"/>
    <p:sldLayoutId id="2147485794" r:id="rId2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584200" y="365125"/>
            <a:ext cx="100203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84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640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96" r:id="rId1"/>
    <p:sldLayoutId id="2147485797" r:id="rId2"/>
    <p:sldLayoutId id="2147485798" r:id="rId3"/>
    <p:sldLayoutId id="2147485799" r:id="rId4"/>
    <p:sldLayoutId id="2147485800" r:id="rId5"/>
    <p:sldLayoutId id="2147485801" r:id="rId6"/>
    <p:sldLayoutId id="2147485802" r:id="rId7"/>
    <p:sldLayoutId id="2147485803" r:id="rId8"/>
    <p:sldLayoutId id="2147485804" r:id="rId9"/>
    <p:sldLayoutId id="2147485805" r:id="rId10"/>
    <p:sldLayoutId id="2147485806" r:id="rId11"/>
    <p:sldLayoutId id="2147485807" r:id="rId12"/>
    <p:sldLayoutId id="2147485808" r:id="rId13"/>
    <p:sldLayoutId id="2147485809" r:id="rId14"/>
    <p:sldLayoutId id="2147485810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i="0" kern="1200">
          <a:solidFill>
            <a:schemeClr val="accent2"/>
          </a:solidFill>
          <a:latin typeface="gatebase Medium" pitchFamily="2" charset="77"/>
          <a:ea typeface="+mj-ea"/>
          <a:cs typeface="gatebase Medium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Roboto Regular"/>
          <a:ea typeface="+mn-ea"/>
          <a:cs typeface="Roboto Regular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Roboto Regular"/>
          <a:ea typeface="+mn-ea"/>
          <a:cs typeface="Roboto Regular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Roboto Regular"/>
          <a:ea typeface="+mn-ea"/>
          <a:cs typeface="Roboto Regular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16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12" r:id="rId1"/>
    <p:sldLayoutId id="2147485813" r:id="rId2"/>
    <p:sldLayoutId id="2147485814" r:id="rId3"/>
    <p:sldLayoutId id="2147485815" r:id="rId4"/>
    <p:sldLayoutId id="2147485816" r:id="rId5"/>
    <p:sldLayoutId id="2147485817" r:id="rId6"/>
    <p:sldLayoutId id="2147485818" r:id="rId7"/>
    <p:sldLayoutId id="2147485819" r:id="rId8"/>
    <p:sldLayoutId id="2147485820" r:id="rId9"/>
    <p:sldLayoutId id="2147485821" r:id="rId10"/>
    <p:sldLayoutId id="2147485822" r:id="rId11"/>
    <p:sldLayoutId id="2147485823" r:id="rId12"/>
    <p:sldLayoutId id="2147485824" r:id="rId13"/>
    <p:sldLayoutId id="2147485825" r:id="rId14"/>
    <p:sldLayoutId id="2147485826" r:id="rId15"/>
    <p:sldLayoutId id="2147485827" r:id="rId16"/>
    <p:sldLayoutId id="2147485828" r:id="rId17"/>
    <p:sldLayoutId id="2147485829" r:id="rId18"/>
    <p:sldLayoutId id="2147485830" r:id="rId19"/>
    <p:sldLayoutId id="2147485831" r:id="rId20"/>
    <p:sldLayoutId id="2147485832" r:id="rId21"/>
    <p:sldLayoutId id="2147485833" r:id="rId22"/>
    <p:sldLayoutId id="2147485834" r:id="rId23"/>
    <p:sldLayoutId id="2147485835" r:id="rId24"/>
    <p:sldLayoutId id="2147485836" r:id="rId25"/>
    <p:sldLayoutId id="2147485837" r:id="rId26"/>
    <p:sldLayoutId id="2147485838" r:id="rId27"/>
    <p:sldLayoutId id="2147485839" r:id="rId28"/>
    <p:sldLayoutId id="2147485840" r:id="rId29"/>
    <p:sldLayoutId id="2147485841" r:id="rId30"/>
    <p:sldLayoutId id="2147485842" r:id="rId31"/>
    <p:sldLayoutId id="2147485843" r:id="rId32"/>
    <p:sldLayoutId id="2147485844" r:id="rId33"/>
    <p:sldLayoutId id="2147485845" r:id="rId34"/>
    <p:sldLayoutId id="2147485846" r:id="rId35"/>
    <p:sldLayoutId id="2147485847" r:id="rId36"/>
    <p:sldLayoutId id="2147485848" r:id="rId37"/>
    <p:sldLayoutId id="2147485849" r:id="rId38"/>
    <p:sldLayoutId id="2147485850" r:id="rId39"/>
    <p:sldLayoutId id="2147485851" r:id="rId40"/>
    <p:sldLayoutId id="2147485852" r:id="rId41"/>
    <p:sldLayoutId id="2147485853" r:id="rId42"/>
    <p:sldLayoutId id="2147485854" r:id="rId43"/>
    <p:sldLayoutId id="2147485855" r:id="rId44"/>
    <p:sldLayoutId id="2147485856" r:id="rId45"/>
    <p:sldLayoutId id="2147485857" r:id="rId46"/>
    <p:sldLayoutId id="2147485858" r:id="rId47"/>
    <p:sldLayoutId id="2147485859" r:id="rId48"/>
    <p:sldLayoutId id="2147485860" r:id="rId49"/>
    <p:sldLayoutId id="2147485861" r:id="rId50"/>
    <p:sldLayoutId id="2147485862" r:id="rId51"/>
    <p:sldLayoutId id="2147485863" r:id="rId52"/>
    <p:sldLayoutId id="2147485864" r:id="rId53"/>
    <p:sldLayoutId id="2147485865" r:id="rId54"/>
    <p:sldLayoutId id="2147485866" r:id="rId55"/>
    <p:sldLayoutId id="2147485867" r:id="rId56"/>
    <p:sldLayoutId id="2147485868" r:id="rId57"/>
    <p:sldLayoutId id="2147485869" r:id="rId58"/>
    <p:sldLayoutId id="2147485870" r:id="rId59"/>
    <p:sldLayoutId id="2147485871" r:id="rId60"/>
    <p:sldLayoutId id="2147485872" r:id="rId61"/>
    <p:sldLayoutId id="2147485873" r:id="rId62"/>
    <p:sldLayoutId id="2147485874" r:id="rId63"/>
    <p:sldLayoutId id="2147485875" r:id="rId64"/>
    <p:sldLayoutId id="2147485876" r:id="rId65"/>
    <p:sldLayoutId id="2147485877" r:id="rId66"/>
    <p:sldLayoutId id="2147485878" r:id="rId67"/>
    <p:sldLayoutId id="2147485879" r:id="rId68"/>
    <p:sldLayoutId id="2147485880" r:id="rId69"/>
    <p:sldLayoutId id="2147485881" r:id="rId70"/>
    <p:sldLayoutId id="2147485882" r:id="rId71"/>
    <p:sldLayoutId id="2147485883" r:id="rId72"/>
    <p:sldLayoutId id="2147485884" r:id="rId73"/>
    <p:sldLayoutId id="2147485885" r:id="rId74"/>
    <p:sldLayoutId id="2147485886" r:id="rId75"/>
    <p:sldLayoutId id="2147485887" r:id="rId76"/>
    <p:sldLayoutId id="2147485888" r:id="rId77"/>
    <p:sldLayoutId id="2147485889" r:id="rId78"/>
    <p:sldLayoutId id="2147485890" r:id="rId79"/>
    <p:sldLayoutId id="2147485891" r:id="rId80"/>
    <p:sldLayoutId id="2147485892" r:id="rId81"/>
    <p:sldLayoutId id="2147485893" r:id="rId82"/>
    <p:sldLayoutId id="2147485894" r:id="rId83"/>
    <p:sldLayoutId id="2147485895" r:id="rId84"/>
    <p:sldLayoutId id="2147485896" r:id="rId85"/>
    <p:sldLayoutId id="2147485897" r:id="rId86"/>
    <p:sldLayoutId id="2147485898" r:id="rId87"/>
    <p:sldLayoutId id="2147485899" r:id="rId88"/>
    <p:sldLayoutId id="2147485900" r:id="rId89"/>
    <p:sldLayoutId id="2147485901" r:id="rId90"/>
    <p:sldLayoutId id="2147485902" r:id="rId91"/>
    <p:sldLayoutId id="2147485903" r:id="rId92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emf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21" Type="http://schemas.openxmlformats.org/officeDocument/2006/relationships/image" Target="../media/image96.png"/><Relationship Id="rId34" Type="http://schemas.openxmlformats.org/officeDocument/2006/relationships/image" Target="../media/image10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2.svg"/><Relationship Id="rId25" Type="http://schemas.openxmlformats.org/officeDocument/2006/relationships/image" Target="../media/image100.png"/><Relationship Id="rId33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1.png"/><Relationship Id="rId20" Type="http://schemas.openxmlformats.org/officeDocument/2006/relationships/image" Target="../media/image95.svg"/><Relationship Id="rId29" Type="http://schemas.openxmlformats.org/officeDocument/2006/relationships/image" Target="../media/image104.emf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82.png"/><Relationship Id="rId11" Type="http://schemas.microsoft.com/office/2007/relationships/hdphoto" Target="../media/hdphoto2.wdp"/><Relationship Id="rId24" Type="http://schemas.openxmlformats.org/officeDocument/2006/relationships/image" Target="../media/image99.sv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5" Type="http://schemas.openxmlformats.org/officeDocument/2006/relationships/image" Target="../media/image81.png"/><Relationship Id="rId15" Type="http://schemas.openxmlformats.org/officeDocument/2006/relationships/image" Target="../media/image90.sv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10" Type="http://schemas.openxmlformats.org/officeDocument/2006/relationships/image" Target="../media/image86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89.png"/><Relationship Id="rId22" Type="http://schemas.openxmlformats.org/officeDocument/2006/relationships/image" Target="../media/image97.svg"/><Relationship Id="rId27" Type="http://schemas.openxmlformats.org/officeDocument/2006/relationships/image" Target="../media/image102.svg"/><Relationship Id="rId30" Type="http://schemas.openxmlformats.org/officeDocument/2006/relationships/image" Target="../media/image105.png"/><Relationship Id="rId35" Type="http://schemas.openxmlformats.org/officeDocument/2006/relationships/image" Target="../media/image110.svg"/><Relationship Id="rId8" Type="http://schemas.openxmlformats.org/officeDocument/2006/relationships/image" Target="../media/image84.png"/><Relationship Id="rId3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13" Type="http://schemas.openxmlformats.org/officeDocument/2006/relationships/hyperlink" Target="https://learn.microsoft.com/en-us/analysis-services/what-s-new-in-sql-server-analysis-services?view=sql-analysis-services-2025" TargetMode="External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16.sv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microsoft.com/office/2007/relationships/hdphoto" Target="../media/hdphoto3.wdp"/><Relationship Id="rId10" Type="http://schemas.openxmlformats.org/officeDocument/2006/relationships/image" Target="../media/image120.svg"/><Relationship Id="rId4" Type="http://schemas.openxmlformats.org/officeDocument/2006/relationships/image" Target="../media/image114.sv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AEEC7-7801-3A25-AADE-86226744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98695D-1431-E742-B1B4-2118054867F0}"/>
              </a:ext>
            </a:extLst>
          </p:cNvPr>
          <p:cNvSpPr txBox="1"/>
          <p:nvPr/>
        </p:nvSpPr>
        <p:spPr>
          <a:xfrm>
            <a:off x="0" y="127000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4667" b="1" dirty="0">
                <a:solidFill>
                  <a:srgbClr val="33383E"/>
                </a:solidFill>
                <a:latin typeface="Montserrat" pitchFamily="2" charset="77"/>
              </a:rPr>
              <a:t>Thank you sponsors!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92CE9-35CE-265F-204F-CB0B07553DEF}"/>
              </a:ext>
            </a:extLst>
          </p:cNvPr>
          <p:cNvSpPr txBox="1"/>
          <p:nvPr/>
        </p:nvSpPr>
        <p:spPr>
          <a:xfrm>
            <a:off x="4202235" y="6047948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>
              <a:defRPr/>
            </a:pPr>
            <a:r>
              <a:rPr lang="en-GB" sz="4667" b="1" dirty="0" err="1">
                <a:solidFill>
                  <a:srgbClr val="33383E"/>
                </a:solidFill>
                <a:latin typeface="Montserrat" pitchFamily="2" charset="77"/>
              </a:rPr>
              <a:t>ata</a:t>
            </a:r>
            <a:r>
              <a:rPr lang="en-GB" sz="4667" b="1" dirty="0">
                <a:solidFill>
                  <a:srgbClr val="33383E"/>
                </a:solidFill>
                <a:latin typeface="Montserrat" pitchFamily="2" charset="77"/>
              </a:rPr>
              <a:t> Saturdays</a:t>
            </a:r>
            <a:endParaRPr lang="en-NL" sz="4667" b="1" dirty="0">
              <a:solidFill>
                <a:srgbClr val="33383E"/>
              </a:solidFill>
              <a:latin typeface="Montserrat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575A79-1F71-40D8-F4E8-C6D1333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6104194"/>
            <a:ext cx="677606" cy="677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DCB5C55-4F38-E0D4-FC14-3980E4EE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69" y="1098890"/>
            <a:ext cx="6765460" cy="16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4CD9E-434F-B6AF-8204-F495ED3F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36" y="4477065"/>
            <a:ext cx="4042321" cy="1282045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B0D3F20E-B7EE-A722-E327-102C377A7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50" y="2948698"/>
            <a:ext cx="3611050" cy="1203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03ADB-C693-3847-A83F-F790D4F0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130" y="2927718"/>
            <a:ext cx="4270532" cy="1078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626BB-14F0-6AD3-3A4A-21AAB65F3CF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28" t="36244" r="7171" b="38971"/>
          <a:stretch>
            <a:fillRect/>
          </a:stretch>
        </p:blipFill>
        <p:spPr>
          <a:xfrm>
            <a:off x="-19140" y="2921000"/>
            <a:ext cx="3930741" cy="1117237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0CD8F0-5EA9-0915-DAA4-C8E463254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5308600"/>
            <a:ext cx="2235200" cy="751840"/>
          </a:xfrm>
          <a:prstGeom prst="rect">
            <a:avLst/>
          </a:prstGeom>
        </p:spPr>
      </p:pic>
      <p:pic>
        <p:nvPicPr>
          <p:cNvPr id="22" name="Picture 21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10FA64DE-8951-35F5-84F4-B29E9B831D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91" y="4507234"/>
            <a:ext cx="2026604" cy="877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879254D6-15E5-EF3F-1942-4BDC0AA3FA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" y="3959777"/>
            <a:ext cx="2036662" cy="11456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A9544D-2AE9-CEE9-5BEF-F2517DA243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1251" y="5365741"/>
            <a:ext cx="1433809" cy="14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CA609-D9F8-AF77-5D06-E84C62A55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dlock on computer motherboard">
            <a:extLst>
              <a:ext uri="{FF2B5EF4-FFF2-40B4-BE49-F238E27FC236}">
                <a16:creationId xmlns:a16="http://schemas.microsoft.com/office/drawing/2014/main" id="{05173545-03C8-64DA-A971-0CCAEA3B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42362F5-77DC-9E66-A76A-F530F58F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091" y="1322057"/>
            <a:ext cx="4968889" cy="3944424"/>
          </a:xfrm>
        </p:spPr>
        <p:txBody>
          <a:bodyPr wrap="square" anchor="b">
            <a:normAutofit fontScale="90000"/>
          </a:bodyPr>
          <a:lstStyle/>
          <a:p>
            <a:r>
              <a:rPr lang="en-US"/>
              <a:t>Developers need better concurrency and don’t want to worry about locking internals</a:t>
            </a:r>
          </a:p>
        </p:txBody>
      </p:sp>
    </p:spTree>
    <p:extLst>
      <p:ext uri="{BB962C8B-B14F-4D97-AF65-F5344CB8AC3E}">
        <p14:creationId xmlns:p14="http://schemas.microsoft.com/office/powerpoint/2010/main" val="21853183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ene 1 - Lock Escalation without Optimized Locking">
            <a:hlinkClick r:id="" action="ppaction://media"/>
            <a:extLst>
              <a:ext uri="{FF2B5EF4-FFF2-40B4-BE49-F238E27FC236}">
                <a16:creationId xmlns:a16="http://schemas.microsoft.com/office/drawing/2014/main" id="{DC354C86-8BF6-1B2D-5CCE-D9ACED340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ene 2 - Lock Escalation with OL">
            <a:hlinkClick r:id="" action="ppaction://media"/>
            <a:extLst>
              <a:ext uri="{FF2B5EF4-FFF2-40B4-BE49-F238E27FC236}">
                <a16:creationId xmlns:a16="http://schemas.microsoft.com/office/drawing/2014/main" id="{52B493F4-2EAA-47C8-E6F7-323B72FE3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ene 3 - Blocking without LAQ">
            <a:hlinkClick r:id="" action="ppaction://media"/>
            <a:extLst>
              <a:ext uri="{FF2B5EF4-FFF2-40B4-BE49-F238E27FC236}">
                <a16:creationId xmlns:a16="http://schemas.microsoft.com/office/drawing/2014/main" id="{65FC9B18-CEDB-132F-4536-49B6C2357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ene 4 - LAQ enabled">
            <a:hlinkClick r:id="" action="ppaction://media"/>
            <a:extLst>
              <a:ext uri="{FF2B5EF4-FFF2-40B4-BE49-F238E27FC236}">
                <a16:creationId xmlns:a16="http://schemas.microsoft.com/office/drawing/2014/main" id="{401D3689-F001-220B-36A0-354595964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FD70-01CF-79C5-553A-E6A152C2F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7558-7D89-761C-16AB-BDC76A5C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93728"/>
            <a:ext cx="6913739" cy="1661993"/>
          </a:xfrm>
        </p:spPr>
        <p:txBody>
          <a:bodyPr/>
          <a:lstStyle/>
          <a:p>
            <a:r>
              <a:rPr lang="en-US"/>
              <a:t>Demo:</a:t>
            </a:r>
            <a:br>
              <a:rPr lang="en-US"/>
            </a:br>
            <a:br>
              <a:rPr lang="en-US"/>
            </a:br>
            <a:r>
              <a:rPr lang="en-US"/>
              <a:t>ABORT_QUERY_EXECUTION</a:t>
            </a:r>
          </a:p>
        </p:txBody>
      </p:sp>
    </p:spTree>
    <p:extLst>
      <p:ext uri="{BB962C8B-B14F-4D97-AF65-F5344CB8AC3E}">
        <p14:creationId xmlns:p14="http://schemas.microsoft.com/office/powerpoint/2010/main" val="4151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B110E-24EC-9492-8058-A7BF6948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6AD126-3EAC-3525-3CA0-0686DFFDF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375F52E-9F80-9BB4-3189-2855A37C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5669280" cy="6858000"/>
          </a:xfrm>
        </p:spPr>
        <p:txBody>
          <a:bodyPr wrap="square" anchor="ctr">
            <a:normAutofit/>
          </a:bodyPr>
          <a:lstStyle/>
          <a:p>
            <a:r>
              <a:rPr lang="en-US"/>
              <a:t>Administrators need to keep servers running despite rogue queries</a:t>
            </a:r>
          </a:p>
        </p:txBody>
      </p:sp>
    </p:spTree>
    <p:extLst>
      <p:ext uri="{BB962C8B-B14F-4D97-AF65-F5344CB8AC3E}">
        <p14:creationId xmlns:p14="http://schemas.microsoft.com/office/powerpoint/2010/main" val="29744688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ene 1 - ABORT_QUERY_EXECUTION">
            <a:hlinkClick r:id="" action="ppaction://media"/>
            <a:extLst>
              <a:ext uri="{FF2B5EF4-FFF2-40B4-BE49-F238E27FC236}">
                <a16:creationId xmlns:a16="http://schemas.microsoft.com/office/drawing/2014/main" id="{04A8969C-EADA-B55B-148F-C29A5765C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302670"/>
            <a:ext cx="5577840" cy="1231106"/>
          </a:xfrm>
        </p:spPr>
        <p:txBody>
          <a:bodyPr/>
          <a:lstStyle/>
          <a:p>
            <a:r>
              <a:rPr lang="en-US"/>
              <a:t>SQL Server 2025: </a:t>
            </a:r>
            <a:br>
              <a:rPr lang="en-US"/>
            </a:br>
            <a:r>
              <a:rPr lang="en-US"/>
              <a:t>Engine Deep Dive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364554"/>
            <a:ext cx="557784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Bob Ward, Microsoft</a:t>
            </a:r>
          </a:p>
          <a:p>
            <a:r>
              <a:rPr lang="en-US" dirty="0">
                <a:cs typeface="Segoe UI"/>
              </a:rPr>
              <a:t>Danny de Haan, Redgate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4F569-4BF0-FF64-0061-BDD8B3EC1715}"/>
              </a:ext>
            </a:extLst>
          </p:cNvPr>
          <p:cNvSpPr txBox="1"/>
          <p:nvPr/>
        </p:nvSpPr>
        <p:spPr>
          <a:xfrm>
            <a:off x="584200" y="5472332"/>
            <a:ext cx="448161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aka.ms/sqlserver2025decks</a:t>
            </a:r>
          </a:p>
          <a:p>
            <a:pPr algn="l"/>
            <a:r>
              <a:rPr lang="en-US" sz="2000" dirty="0"/>
              <a:t>github.com/</a:t>
            </a:r>
            <a:r>
              <a:rPr lang="en-US" sz="2000" dirty="0" err="1"/>
              <a:t>ThatInfraDba</a:t>
            </a:r>
            <a:r>
              <a:rPr lang="en-US" sz="2000" dirty="0"/>
              <a:t>/Presentations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11414D-75FD-57E1-9690-497825798091}"/>
              </a:ext>
            </a:extLst>
          </p:cNvPr>
          <p:cNvGrpSpPr/>
          <p:nvPr/>
        </p:nvGrpSpPr>
        <p:grpSpPr>
          <a:xfrm>
            <a:off x="2341817" y="556919"/>
            <a:ext cx="1780603" cy="426392"/>
            <a:chOff x="2280857" y="488008"/>
            <a:chExt cx="1992439" cy="484153"/>
          </a:xfrm>
        </p:grpSpPr>
        <p:pic>
          <p:nvPicPr>
            <p:cNvPr id="6" name="Picture 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0972397-2538-310F-17DD-8AF8C4780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0857" y="494538"/>
              <a:ext cx="1992439" cy="477623"/>
            </a:xfrm>
            <a:prstGeom prst="rect">
              <a:avLst/>
            </a:prstGeom>
          </p:spPr>
        </p:pic>
        <p:pic>
          <p:nvPicPr>
            <p:cNvPr id="8" name="Picture 7" descr="A white text on a black background&#10;&#10;AI-generated content may be incorrect.">
              <a:extLst>
                <a:ext uri="{FF2B5EF4-FFF2-40B4-BE49-F238E27FC236}">
                  <a16:creationId xmlns:a16="http://schemas.microsoft.com/office/drawing/2014/main" id="{96319563-28D9-5044-B907-E1038635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374"/>
            <a:stretch>
              <a:fillRect/>
            </a:stretch>
          </p:blipFill>
          <p:spPr>
            <a:xfrm>
              <a:off x="2692072" y="488008"/>
              <a:ext cx="1581224" cy="482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707D-4D48-D98E-F921-DE98455117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375" y="457200"/>
            <a:ext cx="11017250" cy="554038"/>
          </a:xfrm>
        </p:spPr>
        <p:txBody>
          <a:bodyPr/>
          <a:lstStyle/>
          <a:p>
            <a:pPr algn="ctr"/>
            <a:r>
              <a:rPr lang="en-US"/>
              <a:t>SQL Server 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BC918-C8F6-F5AC-A373-D994F55DE90F}"/>
              </a:ext>
            </a:extLst>
          </p:cNvPr>
          <p:cNvSpPr txBox="1"/>
          <p:nvPr/>
        </p:nvSpPr>
        <p:spPr>
          <a:xfrm>
            <a:off x="1948145" y="997206"/>
            <a:ext cx="8136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5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itchFamily="34" charset="0"/>
              </a:rPr>
              <a:t>The AI-ready enterprise database from ground to cloud</a:t>
            </a:r>
          </a:p>
        </p:txBody>
      </p:sp>
      <p:sp>
        <p:nvSpPr>
          <p:cNvPr id="20" name="Rectangle: Rounded Corners 135">
            <a:extLst>
              <a:ext uri="{FF2B5EF4-FFF2-40B4-BE49-F238E27FC236}">
                <a16:creationId xmlns:a16="http://schemas.microsoft.com/office/drawing/2014/main" id="{D047D07E-E6B0-FFB3-D774-C8E8A696F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640412" y="1579156"/>
            <a:ext cx="2386800" cy="1916008"/>
          </a:xfrm>
          <a:prstGeom prst="roundRect">
            <a:avLst>
              <a:gd name="adj" fmla="val 9199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12" descr="OpenAI begins publicly tracking AI model efficiency | VentureBeat">
            <a:extLst>
              <a:ext uri="{FF2B5EF4-FFF2-40B4-BE49-F238E27FC236}">
                <a16:creationId xmlns:a16="http://schemas.microsoft.com/office/drawing/2014/main" id="{AE3FE67B-90D0-3223-4BAB-DD7FA6319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5" r="34335" b="40681"/>
          <a:stretch/>
        </p:blipFill>
        <p:spPr bwMode="auto">
          <a:xfrm>
            <a:off x="2952920" y="1822475"/>
            <a:ext cx="427772" cy="4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Llama icon">
            <a:extLst>
              <a:ext uri="{FF2B5EF4-FFF2-40B4-BE49-F238E27FC236}">
                <a16:creationId xmlns:a16="http://schemas.microsoft.com/office/drawing/2014/main" id="{6B9ED9B7-4506-1A36-CBD1-29B083C0E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22" y="2321488"/>
            <a:ext cx="909179" cy="4773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9C0A363-2595-FD99-ADD6-5D98389FE546}"/>
              </a:ext>
            </a:extLst>
          </p:cNvPr>
          <p:cNvSpPr txBox="1"/>
          <p:nvPr/>
        </p:nvSpPr>
        <p:spPr>
          <a:xfrm>
            <a:off x="2373365" y="2981098"/>
            <a:ext cx="9208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 built-in</a:t>
            </a:r>
          </a:p>
        </p:txBody>
      </p:sp>
      <p:sp>
        <p:nvSpPr>
          <p:cNvPr id="21" name="Rectangle: Rounded Corners 135">
            <a:extLst>
              <a:ext uri="{FF2B5EF4-FFF2-40B4-BE49-F238E27FC236}">
                <a16:creationId xmlns:a16="http://schemas.microsoft.com/office/drawing/2014/main" id="{15A9267F-96D4-232F-85AC-D07FA8CF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64961" y="1579156"/>
            <a:ext cx="2386627" cy="1920240"/>
          </a:xfrm>
          <a:prstGeom prst="roundRect">
            <a:avLst>
              <a:gd name="adj" fmla="val 9137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BE8B4D96-F3AD-A281-740A-45277FC295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75" y="1850230"/>
            <a:ext cx="423570" cy="423570"/>
          </a:xfrm>
          <a:prstGeom prst="rect">
            <a:avLst/>
          </a:prstGeom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AFFBBE3-5664-0311-DD78-0742922F9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53" y="2387654"/>
            <a:ext cx="419100" cy="419100"/>
          </a:xfrm>
          <a:prstGeom prst="rect">
            <a:avLst/>
          </a:prstGeom>
        </p:spPr>
      </p:pic>
      <p:pic>
        <p:nvPicPr>
          <p:cNvPr id="69" name="Picture 68" descr="Logo, company name&#10;&#10;Description automatically generated">
            <a:extLst>
              <a:ext uri="{FF2B5EF4-FFF2-40B4-BE49-F238E27FC236}">
                <a16:creationId xmlns:a16="http://schemas.microsoft.com/office/drawing/2014/main" id="{B70E7E3D-AFF7-FF40-81C4-07E54D2080E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9201948" y="2444306"/>
            <a:ext cx="401025" cy="34689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4526E7B-2DBC-E6C2-291F-E1C9D9C4D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916" r="-7916"/>
          <a:stretch/>
        </p:blipFill>
        <p:spPr>
          <a:xfrm>
            <a:off x="9674548" y="2393450"/>
            <a:ext cx="519624" cy="44860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CD3761B-1721-2BB1-854C-7DDB267D5DD6}"/>
              </a:ext>
            </a:extLst>
          </p:cNvPr>
          <p:cNvSpPr txBox="1"/>
          <p:nvPr/>
        </p:nvSpPr>
        <p:spPr>
          <a:xfrm>
            <a:off x="8461746" y="2928859"/>
            <a:ext cx="17930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Integrate your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with Fabric</a:t>
            </a:r>
          </a:p>
        </p:txBody>
      </p:sp>
      <p:sp>
        <p:nvSpPr>
          <p:cNvPr id="22" name="Rectangle: Rounded Corners 135">
            <a:extLst>
              <a:ext uri="{FF2B5EF4-FFF2-40B4-BE49-F238E27FC236}">
                <a16:creationId xmlns:a16="http://schemas.microsoft.com/office/drawing/2014/main" id="{EDFCBFFA-6840-BDB0-F27E-EF69F074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02600" y="1579156"/>
            <a:ext cx="2386800" cy="1916008"/>
          </a:xfrm>
          <a:prstGeom prst="roundRect">
            <a:avLst>
              <a:gd name="adj" fmla="val 9199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6" name="Picture 12" descr="json Vector Icons free download in SVG, PNG Format">
            <a:extLst>
              <a:ext uri="{FF2B5EF4-FFF2-40B4-BE49-F238E27FC236}">
                <a16:creationId xmlns:a16="http://schemas.microsoft.com/office/drawing/2014/main" id="{75980C16-2DD3-3203-143F-4697C4862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58" y="1863116"/>
            <a:ext cx="376219" cy="37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EB23CF4-2D77-BB0F-5371-153A99CAC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10" y="1859817"/>
            <a:ext cx="382817" cy="3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 descr="Document and SQL database graphic encased in brackets">
            <a:extLst>
              <a:ext uri="{FF2B5EF4-FFF2-40B4-BE49-F238E27FC236}">
                <a16:creationId xmlns:a16="http://schemas.microsoft.com/office/drawing/2014/main" id="{5FF02DF7-085D-60B9-3530-4B2AEBEDEFF1}"/>
              </a:ext>
            </a:extLst>
          </p:cNvPr>
          <p:cNvGrpSpPr>
            <a:grpSpLocks noChangeAspect="1"/>
          </p:cNvGrpSpPr>
          <p:nvPr/>
        </p:nvGrpSpPr>
        <p:grpSpPr>
          <a:xfrm>
            <a:off x="6579245" y="1859817"/>
            <a:ext cx="382817" cy="382817"/>
            <a:chOff x="9535761" y="257664"/>
            <a:chExt cx="2275237" cy="227523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9E64072-402D-73E2-DF02-A966452EC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35761" y="257664"/>
              <a:ext cx="2275237" cy="2275237"/>
            </a:xfrm>
            <a:prstGeom prst="rect">
              <a:avLst/>
            </a:prstGeom>
          </p:spPr>
        </p:pic>
        <p:pic>
          <p:nvPicPr>
            <p:cNvPr id="74" name="Graphic 90">
              <a:extLst>
                <a:ext uri="{FF2B5EF4-FFF2-40B4-BE49-F238E27FC236}">
                  <a16:creationId xmlns:a16="http://schemas.microsoft.com/office/drawing/2014/main" id="{F28FA9EE-2D7B-72D4-E387-6ACB4AD6D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58062" y="1492854"/>
              <a:ext cx="830632" cy="790708"/>
            </a:xfrm>
            <a:prstGeom prst="rect">
              <a:avLst/>
            </a:prstGeom>
          </p:spPr>
        </p:pic>
        <p:pic>
          <p:nvPicPr>
            <p:cNvPr id="75" name="Graphic 74" descr="Document outline">
              <a:extLst>
                <a:ext uri="{FF2B5EF4-FFF2-40B4-BE49-F238E27FC236}">
                  <a16:creationId xmlns:a16="http://schemas.microsoft.com/office/drawing/2014/main" id="{9B948342-BA6B-0318-A403-A915E1EB1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276883" y="511759"/>
              <a:ext cx="792997" cy="792997"/>
            </a:xfrm>
            <a:prstGeom prst="rect">
              <a:avLst/>
            </a:prstGeom>
          </p:spPr>
        </p:pic>
      </p:grpSp>
      <p:pic>
        <p:nvPicPr>
          <p:cNvPr id="1026" name="Picture 2" descr="The Data School - Regular Expressions (Regex) for complete beginners">
            <a:extLst>
              <a:ext uri="{FF2B5EF4-FFF2-40B4-BE49-F238E27FC236}">
                <a16:creationId xmlns:a16="http://schemas.microsoft.com/office/drawing/2014/main" id="{98BE7BF2-A0FC-AA0F-0BBC-7EE43F594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43" y="2412200"/>
            <a:ext cx="348429" cy="3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32A72-6F92-8637-3A2C-A9BB6C0E3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335348" y="2412200"/>
            <a:ext cx="348429" cy="34842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E4626C1-5FD6-40AB-9A7E-9D9AF8BD4248}"/>
              </a:ext>
            </a:extLst>
          </p:cNvPr>
          <p:cNvSpPr txBox="1"/>
          <p:nvPr/>
        </p:nvSpPr>
        <p:spPr>
          <a:xfrm>
            <a:off x="5106071" y="2918069"/>
            <a:ext cx="197985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Develop modern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data applications</a:t>
            </a:r>
          </a:p>
        </p:txBody>
      </p:sp>
      <p:sp>
        <p:nvSpPr>
          <p:cNvPr id="23" name="Rectangle: Rounded Corners 135">
            <a:extLst>
              <a:ext uri="{FF2B5EF4-FFF2-40B4-BE49-F238E27FC236}">
                <a16:creationId xmlns:a16="http://schemas.microsoft.com/office/drawing/2014/main" id="{9864E0B9-6AC2-834F-8297-334E66EC1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3406" y="3633247"/>
            <a:ext cx="4419600" cy="1168131"/>
          </a:xfrm>
          <a:prstGeom prst="roundRect">
            <a:avLst>
              <a:gd name="adj" fmla="val 14503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3B2D4CB0-97FB-9A2F-21D9-0D35F8AC3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56784" y="3771866"/>
            <a:ext cx="500502" cy="50050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15F001DF-C348-42D2-A92B-1279C35D8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45613" y="3771866"/>
            <a:ext cx="500503" cy="500503"/>
          </a:xfrm>
          <a:prstGeom prst="rect">
            <a:avLst/>
          </a:prstGeom>
        </p:spPr>
      </p:pic>
      <p:pic>
        <p:nvPicPr>
          <p:cNvPr id="96" name="Picture 4" descr="Shield">
            <a:extLst>
              <a:ext uri="{FF2B5EF4-FFF2-40B4-BE49-F238E27FC236}">
                <a16:creationId xmlns:a16="http://schemas.microsoft.com/office/drawing/2014/main" id="{338CCCB7-077D-4E05-9B45-E0066201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90" y="3746906"/>
            <a:ext cx="825634" cy="55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7C3CF7-A1E1-139E-CD81-7F7308F4D2AE}"/>
              </a:ext>
            </a:extLst>
          </p:cNvPr>
          <p:cNvSpPr txBox="1"/>
          <p:nvPr/>
        </p:nvSpPr>
        <p:spPr>
          <a:xfrm>
            <a:off x="1952130" y="4409777"/>
            <a:ext cx="16172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Secure by default</a:t>
            </a:r>
          </a:p>
        </p:txBody>
      </p:sp>
      <p:sp>
        <p:nvSpPr>
          <p:cNvPr id="24" name="Rectangle: Rounded Corners 135">
            <a:extLst>
              <a:ext uri="{FF2B5EF4-FFF2-40B4-BE49-F238E27FC236}">
                <a16:creationId xmlns:a16="http://schemas.microsoft.com/office/drawing/2014/main" id="{7FFDDE8E-F6B3-EEAD-460B-7761F746B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188994" y="3633247"/>
            <a:ext cx="4419600" cy="1168131"/>
          </a:xfrm>
          <a:prstGeom prst="roundRect">
            <a:avLst>
              <a:gd name="adj" fmla="val 14778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AAD9C05-5A94-9234-BA0C-1D405BE1D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79708" y="3851972"/>
            <a:ext cx="369338" cy="340291"/>
            <a:chOff x="697152" y="3560279"/>
            <a:chExt cx="430538" cy="406298"/>
          </a:xfrm>
        </p:grpSpPr>
        <p:sp>
          <p:nvSpPr>
            <p:cNvPr id="1024" name="Freeform 6">
              <a:extLst>
                <a:ext uri="{FF2B5EF4-FFF2-40B4-BE49-F238E27FC236}">
                  <a16:creationId xmlns:a16="http://schemas.microsoft.com/office/drawing/2014/main" id="{E18D17EB-380F-DF46-82C4-C4F9940657AA}"/>
                </a:ext>
              </a:extLst>
            </p:cNvPr>
            <p:cNvSpPr>
              <a:spLocks/>
            </p:cNvSpPr>
            <p:nvPr/>
          </p:nvSpPr>
          <p:spPr bwMode="auto">
            <a:xfrm rot="2171515">
              <a:off x="834819" y="3791198"/>
              <a:ext cx="190155" cy="175379"/>
            </a:xfrm>
            <a:custGeom>
              <a:avLst/>
              <a:gdLst>
                <a:gd name="T0" fmla="*/ 0 w 147"/>
                <a:gd name="T1" fmla="*/ 125 h 129"/>
                <a:gd name="T2" fmla="*/ 32 w 147"/>
                <a:gd name="T3" fmla="*/ 129 h 129"/>
                <a:gd name="T4" fmla="*/ 147 w 147"/>
                <a:gd name="T5" fmla="*/ 14 h 129"/>
                <a:gd name="T6" fmla="*/ 146 w 147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29">
                  <a:moveTo>
                    <a:pt x="0" y="125"/>
                  </a:moveTo>
                  <a:cubicBezTo>
                    <a:pt x="10" y="127"/>
                    <a:pt x="21" y="129"/>
                    <a:pt x="32" y="129"/>
                  </a:cubicBezTo>
                  <a:cubicBezTo>
                    <a:pt x="96" y="129"/>
                    <a:pt x="147" y="77"/>
                    <a:pt x="147" y="14"/>
                  </a:cubicBezTo>
                  <a:cubicBezTo>
                    <a:pt x="147" y="9"/>
                    <a:pt x="147" y="4"/>
                    <a:pt x="146" y="0"/>
                  </a:cubicBezTo>
                </a:path>
              </a:pathLst>
            </a:custGeom>
            <a:noFill/>
            <a:ln w="190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 type="triangl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5">
              <a:extLst>
                <a:ext uri="{FF2B5EF4-FFF2-40B4-BE49-F238E27FC236}">
                  <a16:creationId xmlns:a16="http://schemas.microsoft.com/office/drawing/2014/main" id="{5BA498A9-7DD5-EF56-CBF2-808A54AD9D33}"/>
                </a:ext>
              </a:extLst>
            </p:cNvPr>
            <p:cNvSpPr>
              <a:spLocks/>
            </p:cNvSpPr>
            <p:nvPr/>
          </p:nvSpPr>
          <p:spPr bwMode="auto">
            <a:xfrm rot="2978489">
              <a:off x="841712" y="3563270"/>
              <a:ext cx="176369" cy="170388"/>
            </a:xfrm>
            <a:custGeom>
              <a:avLst/>
              <a:gdLst>
                <a:gd name="T0" fmla="*/ 1 w 130"/>
                <a:gd name="T1" fmla="*/ 132 h 132"/>
                <a:gd name="T2" fmla="*/ 0 w 130"/>
                <a:gd name="T3" fmla="*/ 115 h 132"/>
                <a:gd name="T4" fmla="*/ 115 w 130"/>
                <a:gd name="T5" fmla="*/ 0 h 132"/>
                <a:gd name="T6" fmla="*/ 130 w 13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2">
                  <a:moveTo>
                    <a:pt x="1" y="132"/>
                  </a:moveTo>
                  <a:cubicBezTo>
                    <a:pt x="1" y="126"/>
                    <a:pt x="0" y="120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21" y="0"/>
                    <a:pt x="126" y="0"/>
                    <a:pt x="130" y="0"/>
                  </a:cubicBezTo>
                </a:path>
              </a:pathLst>
            </a:custGeom>
            <a:noFill/>
            <a:ln w="190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182">
              <a:extLst>
                <a:ext uri="{FF2B5EF4-FFF2-40B4-BE49-F238E27FC236}">
                  <a16:creationId xmlns:a16="http://schemas.microsoft.com/office/drawing/2014/main" id="{6FDE473E-3BAA-CC7E-E347-FA3598A3EAD3}"/>
                </a:ext>
              </a:extLst>
            </p:cNvPr>
            <p:cNvSpPr/>
            <p:nvPr/>
          </p:nvSpPr>
          <p:spPr bwMode="auto">
            <a:xfrm>
              <a:off x="697152" y="3668938"/>
              <a:ext cx="134620" cy="181732"/>
            </a:xfrm>
            <a:custGeom>
              <a:avLst/>
              <a:gdLst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143359 h 1866625"/>
                <a:gd name="connsiteX30" fmla="*/ 21049 w 1455401"/>
                <a:gd name="connsiteY30" fmla="*/ 1033051 h 1866625"/>
                <a:gd name="connsiteX31" fmla="*/ 15633 w 1455401"/>
                <a:gd name="connsiteY31" fmla="*/ 1030526 h 1866625"/>
                <a:gd name="connsiteX32" fmla="*/ 0 w 1455401"/>
                <a:gd name="connsiteY32" fmla="*/ 1017423 h 1866625"/>
                <a:gd name="connsiteX33" fmla="*/ 1 w 1455401"/>
                <a:gd name="connsiteY33" fmla="*/ 296841 h 1866625"/>
                <a:gd name="connsiteX34" fmla="*/ 0 w 1455401"/>
                <a:gd name="connsiteY34" fmla="*/ 296838 h 1866625"/>
                <a:gd name="connsiteX35" fmla="*/ 1 w 1455401"/>
                <a:gd name="connsiteY35" fmla="*/ 296835 h 1866625"/>
                <a:gd name="connsiteX36" fmla="*/ 3758 w 1455401"/>
                <a:gd name="connsiteY36" fmla="*/ 266488 h 1866625"/>
                <a:gd name="connsiteX37" fmla="*/ 727700 w 1455401"/>
                <a:gd name="connsiteY3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033051 h 1866625"/>
                <a:gd name="connsiteX30" fmla="*/ 15633 w 1455401"/>
                <a:gd name="connsiteY30" fmla="*/ 1030526 h 1866625"/>
                <a:gd name="connsiteX31" fmla="*/ 0 w 1455401"/>
                <a:gd name="connsiteY31" fmla="*/ 1017423 h 1866625"/>
                <a:gd name="connsiteX32" fmla="*/ 1 w 1455401"/>
                <a:gd name="connsiteY32" fmla="*/ 296841 h 1866625"/>
                <a:gd name="connsiteX33" fmla="*/ 0 w 1455401"/>
                <a:gd name="connsiteY33" fmla="*/ 296838 h 1866625"/>
                <a:gd name="connsiteX34" fmla="*/ 1 w 1455401"/>
                <a:gd name="connsiteY34" fmla="*/ 296835 h 1866625"/>
                <a:gd name="connsiteX35" fmla="*/ 3758 w 1455401"/>
                <a:gd name="connsiteY35" fmla="*/ 266488 h 1866625"/>
                <a:gd name="connsiteX36" fmla="*/ 727700 w 1455401"/>
                <a:gd name="connsiteY3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15633 w 1455401"/>
                <a:gd name="connsiteY29" fmla="*/ 1030526 h 1866625"/>
                <a:gd name="connsiteX30" fmla="*/ 0 w 1455401"/>
                <a:gd name="connsiteY30" fmla="*/ 1017423 h 1866625"/>
                <a:gd name="connsiteX31" fmla="*/ 1 w 1455401"/>
                <a:gd name="connsiteY31" fmla="*/ 296841 h 1866625"/>
                <a:gd name="connsiteX32" fmla="*/ 0 w 1455401"/>
                <a:gd name="connsiteY32" fmla="*/ 296838 h 1866625"/>
                <a:gd name="connsiteX33" fmla="*/ 1 w 1455401"/>
                <a:gd name="connsiteY33" fmla="*/ 296835 h 1866625"/>
                <a:gd name="connsiteX34" fmla="*/ 3758 w 1455401"/>
                <a:gd name="connsiteY34" fmla="*/ 266488 h 1866625"/>
                <a:gd name="connsiteX35" fmla="*/ 727700 w 1455401"/>
                <a:gd name="connsiteY35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0 w 1455401"/>
                <a:gd name="connsiteY29" fmla="*/ 1017423 h 1866625"/>
                <a:gd name="connsiteX30" fmla="*/ 1 w 1455401"/>
                <a:gd name="connsiteY30" fmla="*/ 296841 h 1866625"/>
                <a:gd name="connsiteX31" fmla="*/ 0 w 1455401"/>
                <a:gd name="connsiteY31" fmla="*/ 296838 h 1866625"/>
                <a:gd name="connsiteX32" fmla="*/ 1 w 1455401"/>
                <a:gd name="connsiteY32" fmla="*/ 296835 h 1866625"/>
                <a:gd name="connsiteX33" fmla="*/ 3758 w 1455401"/>
                <a:gd name="connsiteY33" fmla="*/ 266488 h 1866625"/>
                <a:gd name="connsiteX34" fmla="*/ 727700 w 1455401"/>
                <a:gd name="connsiteY34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0 w 1455401"/>
                <a:gd name="connsiteY28" fmla="*/ 1017423 h 1866625"/>
                <a:gd name="connsiteX29" fmla="*/ 1 w 1455401"/>
                <a:gd name="connsiteY29" fmla="*/ 296841 h 1866625"/>
                <a:gd name="connsiteX30" fmla="*/ 0 w 1455401"/>
                <a:gd name="connsiteY30" fmla="*/ 296838 h 1866625"/>
                <a:gd name="connsiteX31" fmla="*/ 1 w 1455401"/>
                <a:gd name="connsiteY31" fmla="*/ 296835 h 1866625"/>
                <a:gd name="connsiteX32" fmla="*/ 3758 w 1455401"/>
                <a:gd name="connsiteY32" fmla="*/ 266488 h 1866625"/>
                <a:gd name="connsiteX33" fmla="*/ 727700 w 1455401"/>
                <a:gd name="connsiteY33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 w 1455401"/>
                <a:gd name="connsiteY28" fmla="*/ 296841 h 1866625"/>
                <a:gd name="connsiteX29" fmla="*/ 0 w 1455401"/>
                <a:gd name="connsiteY29" fmla="*/ 296838 h 1866625"/>
                <a:gd name="connsiteX30" fmla="*/ 1 w 1455401"/>
                <a:gd name="connsiteY30" fmla="*/ 296835 h 1866625"/>
                <a:gd name="connsiteX31" fmla="*/ 3758 w 1455401"/>
                <a:gd name="connsiteY31" fmla="*/ 266488 h 1866625"/>
                <a:gd name="connsiteX32" fmla="*/ 727700 w 1455401"/>
                <a:gd name="connsiteY32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296841 h 1866625"/>
                <a:gd name="connsiteX28" fmla="*/ 0 w 1455401"/>
                <a:gd name="connsiteY28" fmla="*/ 296838 h 1866625"/>
                <a:gd name="connsiteX29" fmla="*/ 1 w 1455401"/>
                <a:gd name="connsiteY29" fmla="*/ 296835 h 1866625"/>
                <a:gd name="connsiteX30" fmla="*/ 3758 w 1455401"/>
                <a:gd name="connsiteY30" fmla="*/ 266488 h 1866625"/>
                <a:gd name="connsiteX31" fmla="*/ 727700 w 1455401"/>
                <a:gd name="connsiteY31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143359 h 1866625"/>
                <a:gd name="connsiteX13" fmla="*/ 1439768 w 1455401"/>
                <a:gd name="connsiteY13" fmla="*/ 1140834 h 1866625"/>
                <a:gd name="connsiteX14" fmla="*/ 1455401 w 1455401"/>
                <a:gd name="connsiteY14" fmla="*/ 1127732 h 1866625"/>
                <a:gd name="connsiteX15" fmla="*/ 1455401 w 1455401"/>
                <a:gd name="connsiteY15" fmla="*/ 1569784 h 1866625"/>
                <a:gd name="connsiteX16" fmla="*/ 1455401 w 1455401"/>
                <a:gd name="connsiteY16" fmla="*/ 1569787 h 1866625"/>
                <a:gd name="connsiteX17" fmla="*/ 1455401 w 1455401"/>
                <a:gd name="connsiteY17" fmla="*/ 1569790 h 1866625"/>
                <a:gd name="connsiteX18" fmla="*/ 1455401 w 1455401"/>
                <a:gd name="connsiteY18" fmla="*/ 1578767 h 1866625"/>
                <a:gd name="connsiteX19" fmla="*/ 1454289 w 1455401"/>
                <a:gd name="connsiteY19" fmla="*/ 1578767 h 1866625"/>
                <a:gd name="connsiteX20" fmla="*/ 1451644 w 1455401"/>
                <a:gd name="connsiteY20" fmla="*/ 1600137 h 1866625"/>
                <a:gd name="connsiteX21" fmla="*/ 727701 w 1455401"/>
                <a:gd name="connsiteY21" fmla="*/ 1866625 h 1866625"/>
                <a:gd name="connsiteX22" fmla="*/ 3758 w 1455401"/>
                <a:gd name="connsiteY22" fmla="*/ 1600137 h 1866625"/>
                <a:gd name="connsiteX23" fmla="*/ 1113 w 1455401"/>
                <a:gd name="connsiteY23" fmla="*/ 1578767 h 1866625"/>
                <a:gd name="connsiteX24" fmla="*/ 1 w 1455401"/>
                <a:gd name="connsiteY24" fmla="*/ 1578767 h 1866625"/>
                <a:gd name="connsiteX25" fmla="*/ 1 w 1455401"/>
                <a:gd name="connsiteY25" fmla="*/ 1569787 h 1866625"/>
                <a:gd name="connsiteX26" fmla="*/ 1 w 1455401"/>
                <a:gd name="connsiteY26" fmla="*/ 296841 h 1866625"/>
                <a:gd name="connsiteX27" fmla="*/ 0 w 1455401"/>
                <a:gd name="connsiteY27" fmla="*/ 296838 h 1866625"/>
                <a:gd name="connsiteX28" fmla="*/ 1 w 1455401"/>
                <a:gd name="connsiteY28" fmla="*/ 296835 h 1866625"/>
                <a:gd name="connsiteX29" fmla="*/ 3758 w 1455401"/>
                <a:gd name="connsiteY29" fmla="*/ 266488 h 1866625"/>
                <a:gd name="connsiteX30" fmla="*/ 727700 w 1455401"/>
                <a:gd name="connsiteY30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4352 w 1455401"/>
                <a:gd name="connsiteY11" fmla="*/ 1143359 h 1866625"/>
                <a:gd name="connsiteX12" fmla="*/ 1439768 w 1455401"/>
                <a:gd name="connsiteY12" fmla="*/ 1140834 h 1866625"/>
                <a:gd name="connsiteX13" fmla="*/ 1455401 w 1455401"/>
                <a:gd name="connsiteY13" fmla="*/ 1127732 h 1866625"/>
                <a:gd name="connsiteX14" fmla="*/ 1455401 w 1455401"/>
                <a:gd name="connsiteY14" fmla="*/ 1569784 h 1866625"/>
                <a:gd name="connsiteX15" fmla="*/ 1455401 w 1455401"/>
                <a:gd name="connsiteY15" fmla="*/ 1569787 h 1866625"/>
                <a:gd name="connsiteX16" fmla="*/ 1455401 w 1455401"/>
                <a:gd name="connsiteY16" fmla="*/ 1569790 h 1866625"/>
                <a:gd name="connsiteX17" fmla="*/ 1455401 w 1455401"/>
                <a:gd name="connsiteY17" fmla="*/ 1578767 h 1866625"/>
                <a:gd name="connsiteX18" fmla="*/ 1454289 w 1455401"/>
                <a:gd name="connsiteY18" fmla="*/ 1578767 h 1866625"/>
                <a:gd name="connsiteX19" fmla="*/ 1451644 w 1455401"/>
                <a:gd name="connsiteY19" fmla="*/ 1600137 h 1866625"/>
                <a:gd name="connsiteX20" fmla="*/ 727701 w 1455401"/>
                <a:gd name="connsiteY20" fmla="*/ 1866625 h 1866625"/>
                <a:gd name="connsiteX21" fmla="*/ 3758 w 1455401"/>
                <a:gd name="connsiteY21" fmla="*/ 1600137 h 1866625"/>
                <a:gd name="connsiteX22" fmla="*/ 1113 w 1455401"/>
                <a:gd name="connsiteY22" fmla="*/ 1578767 h 1866625"/>
                <a:gd name="connsiteX23" fmla="*/ 1 w 1455401"/>
                <a:gd name="connsiteY23" fmla="*/ 1578767 h 1866625"/>
                <a:gd name="connsiteX24" fmla="*/ 1 w 1455401"/>
                <a:gd name="connsiteY24" fmla="*/ 1569787 h 1866625"/>
                <a:gd name="connsiteX25" fmla="*/ 1 w 1455401"/>
                <a:gd name="connsiteY25" fmla="*/ 296841 h 1866625"/>
                <a:gd name="connsiteX26" fmla="*/ 0 w 1455401"/>
                <a:gd name="connsiteY26" fmla="*/ 296838 h 1866625"/>
                <a:gd name="connsiteX27" fmla="*/ 1 w 1455401"/>
                <a:gd name="connsiteY27" fmla="*/ 296835 h 1866625"/>
                <a:gd name="connsiteX28" fmla="*/ 3758 w 1455401"/>
                <a:gd name="connsiteY28" fmla="*/ 266488 h 1866625"/>
                <a:gd name="connsiteX29" fmla="*/ 727700 w 1455401"/>
                <a:gd name="connsiteY29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127732 h 1866625"/>
                <a:gd name="connsiteX13" fmla="*/ 1455401 w 1455401"/>
                <a:gd name="connsiteY13" fmla="*/ 1569784 h 1866625"/>
                <a:gd name="connsiteX14" fmla="*/ 1455401 w 1455401"/>
                <a:gd name="connsiteY14" fmla="*/ 1569787 h 1866625"/>
                <a:gd name="connsiteX15" fmla="*/ 1455401 w 1455401"/>
                <a:gd name="connsiteY15" fmla="*/ 1569790 h 1866625"/>
                <a:gd name="connsiteX16" fmla="*/ 1455401 w 1455401"/>
                <a:gd name="connsiteY16" fmla="*/ 1578767 h 1866625"/>
                <a:gd name="connsiteX17" fmla="*/ 1454289 w 1455401"/>
                <a:gd name="connsiteY17" fmla="*/ 1578767 h 1866625"/>
                <a:gd name="connsiteX18" fmla="*/ 1451644 w 1455401"/>
                <a:gd name="connsiteY18" fmla="*/ 1600137 h 1866625"/>
                <a:gd name="connsiteX19" fmla="*/ 727701 w 1455401"/>
                <a:gd name="connsiteY19" fmla="*/ 1866625 h 1866625"/>
                <a:gd name="connsiteX20" fmla="*/ 3758 w 1455401"/>
                <a:gd name="connsiteY20" fmla="*/ 1600137 h 1866625"/>
                <a:gd name="connsiteX21" fmla="*/ 1113 w 1455401"/>
                <a:gd name="connsiteY21" fmla="*/ 1578767 h 1866625"/>
                <a:gd name="connsiteX22" fmla="*/ 1 w 1455401"/>
                <a:gd name="connsiteY22" fmla="*/ 1578767 h 1866625"/>
                <a:gd name="connsiteX23" fmla="*/ 1 w 1455401"/>
                <a:gd name="connsiteY23" fmla="*/ 1569787 h 1866625"/>
                <a:gd name="connsiteX24" fmla="*/ 1 w 1455401"/>
                <a:gd name="connsiteY24" fmla="*/ 296841 h 1866625"/>
                <a:gd name="connsiteX25" fmla="*/ 0 w 1455401"/>
                <a:gd name="connsiteY25" fmla="*/ 296838 h 1866625"/>
                <a:gd name="connsiteX26" fmla="*/ 1 w 1455401"/>
                <a:gd name="connsiteY26" fmla="*/ 296835 h 1866625"/>
                <a:gd name="connsiteX27" fmla="*/ 3758 w 1455401"/>
                <a:gd name="connsiteY27" fmla="*/ 266488 h 1866625"/>
                <a:gd name="connsiteX28" fmla="*/ 727700 w 1455401"/>
                <a:gd name="connsiteY28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569784 h 1866625"/>
                <a:gd name="connsiteX13" fmla="*/ 1455401 w 1455401"/>
                <a:gd name="connsiteY13" fmla="*/ 1569787 h 1866625"/>
                <a:gd name="connsiteX14" fmla="*/ 1455401 w 1455401"/>
                <a:gd name="connsiteY14" fmla="*/ 1569790 h 1866625"/>
                <a:gd name="connsiteX15" fmla="*/ 1455401 w 1455401"/>
                <a:gd name="connsiteY15" fmla="*/ 1578767 h 1866625"/>
                <a:gd name="connsiteX16" fmla="*/ 1454289 w 1455401"/>
                <a:gd name="connsiteY16" fmla="*/ 1578767 h 1866625"/>
                <a:gd name="connsiteX17" fmla="*/ 1451644 w 1455401"/>
                <a:gd name="connsiteY17" fmla="*/ 1600137 h 1866625"/>
                <a:gd name="connsiteX18" fmla="*/ 727701 w 1455401"/>
                <a:gd name="connsiteY18" fmla="*/ 1866625 h 1866625"/>
                <a:gd name="connsiteX19" fmla="*/ 3758 w 1455401"/>
                <a:gd name="connsiteY19" fmla="*/ 1600137 h 1866625"/>
                <a:gd name="connsiteX20" fmla="*/ 1113 w 1455401"/>
                <a:gd name="connsiteY20" fmla="*/ 1578767 h 1866625"/>
                <a:gd name="connsiteX21" fmla="*/ 1 w 1455401"/>
                <a:gd name="connsiteY21" fmla="*/ 1578767 h 1866625"/>
                <a:gd name="connsiteX22" fmla="*/ 1 w 1455401"/>
                <a:gd name="connsiteY22" fmla="*/ 1569787 h 1866625"/>
                <a:gd name="connsiteX23" fmla="*/ 1 w 1455401"/>
                <a:gd name="connsiteY23" fmla="*/ 296841 h 1866625"/>
                <a:gd name="connsiteX24" fmla="*/ 0 w 1455401"/>
                <a:gd name="connsiteY24" fmla="*/ 296838 h 1866625"/>
                <a:gd name="connsiteX25" fmla="*/ 1 w 1455401"/>
                <a:gd name="connsiteY25" fmla="*/ 296835 h 1866625"/>
                <a:gd name="connsiteX26" fmla="*/ 3758 w 1455401"/>
                <a:gd name="connsiteY26" fmla="*/ 266488 h 1866625"/>
                <a:gd name="connsiteX27" fmla="*/ 727700 w 1455401"/>
                <a:gd name="connsiteY2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55401 w 1455401"/>
                <a:gd name="connsiteY11" fmla="*/ 1569784 h 1866625"/>
                <a:gd name="connsiteX12" fmla="*/ 1455401 w 1455401"/>
                <a:gd name="connsiteY12" fmla="*/ 1569787 h 1866625"/>
                <a:gd name="connsiteX13" fmla="*/ 1455401 w 1455401"/>
                <a:gd name="connsiteY13" fmla="*/ 1569790 h 1866625"/>
                <a:gd name="connsiteX14" fmla="*/ 1455401 w 1455401"/>
                <a:gd name="connsiteY14" fmla="*/ 1578767 h 1866625"/>
                <a:gd name="connsiteX15" fmla="*/ 1454289 w 1455401"/>
                <a:gd name="connsiteY15" fmla="*/ 1578767 h 1866625"/>
                <a:gd name="connsiteX16" fmla="*/ 1451644 w 1455401"/>
                <a:gd name="connsiteY16" fmla="*/ 1600137 h 1866625"/>
                <a:gd name="connsiteX17" fmla="*/ 727701 w 1455401"/>
                <a:gd name="connsiteY17" fmla="*/ 1866625 h 1866625"/>
                <a:gd name="connsiteX18" fmla="*/ 3758 w 1455401"/>
                <a:gd name="connsiteY18" fmla="*/ 1600137 h 1866625"/>
                <a:gd name="connsiteX19" fmla="*/ 1113 w 1455401"/>
                <a:gd name="connsiteY19" fmla="*/ 1578767 h 1866625"/>
                <a:gd name="connsiteX20" fmla="*/ 1 w 1455401"/>
                <a:gd name="connsiteY20" fmla="*/ 1578767 h 1866625"/>
                <a:gd name="connsiteX21" fmla="*/ 1 w 1455401"/>
                <a:gd name="connsiteY21" fmla="*/ 1569787 h 1866625"/>
                <a:gd name="connsiteX22" fmla="*/ 1 w 1455401"/>
                <a:gd name="connsiteY22" fmla="*/ 296841 h 1866625"/>
                <a:gd name="connsiteX23" fmla="*/ 0 w 1455401"/>
                <a:gd name="connsiteY23" fmla="*/ 296838 h 1866625"/>
                <a:gd name="connsiteX24" fmla="*/ 1 w 1455401"/>
                <a:gd name="connsiteY24" fmla="*/ 296835 h 1866625"/>
                <a:gd name="connsiteX25" fmla="*/ 3758 w 1455401"/>
                <a:gd name="connsiteY25" fmla="*/ 266488 h 1866625"/>
                <a:gd name="connsiteX26" fmla="*/ 727700 w 1455401"/>
                <a:gd name="connsiteY2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569784 h 1866625"/>
                <a:gd name="connsiteX11" fmla="*/ 1455401 w 1455401"/>
                <a:gd name="connsiteY11" fmla="*/ 1569787 h 1866625"/>
                <a:gd name="connsiteX12" fmla="*/ 1455401 w 1455401"/>
                <a:gd name="connsiteY12" fmla="*/ 1569790 h 1866625"/>
                <a:gd name="connsiteX13" fmla="*/ 1455401 w 1455401"/>
                <a:gd name="connsiteY13" fmla="*/ 1578767 h 1866625"/>
                <a:gd name="connsiteX14" fmla="*/ 1454289 w 1455401"/>
                <a:gd name="connsiteY14" fmla="*/ 1578767 h 1866625"/>
                <a:gd name="connsiteX15" fmla="*/ 1451644 w 1455401"/>
                <a:gd name="connsiteY15" fmla="*/ 1600137 h 1866625"/>
                <a:gd name="connsiteX16" fmla="*/ 727701 w 1455401"/>
                <a:gd name="connsiteY16" fmla="*/ 1866625 h 1866625"/>
                <a:gd name="connsiteX17" fmla="*/ 3758 w 1455401"/>
                <a:gd name="connsiteY17" fmla="*/ 1600137 h 1866625"/>
                <a:gd name="connsiteX18" fmla="*/ 1113 w 1455401"/>
                <a:gd name="connsiteY18" fmla="*/ 1578767 h 1866625"/>
                <a:gd name="connsiteX19" fmla="*/ 1 w 1455401"/>
                <a:gd name="connsiteY19" fmla="*/ 1578767 h 1866625"/>
                <a:gd name="connsiteX20" fmla="*/ 1 w 1455401"/>
                <a:gd name="connsiteY20" fmla="*/ 1569787 h 1866625"/>
                <a:gd name="connsiteX21" fmla="*/ 1 w 1455401"/>
                <a:gd name="connsiteY21" fmla="*/ 296841 h 1866625"/>
                <a:gd name="connsiteX22" fmla="*/ 0 w 1455401"/>
                <a:gd name="connsiteY22" fmla="*/ 296838 h 1866625"/>
                <a:gd name="connsiteX23" fmla="*/ 1 w 1455401"/>
                <a:gd name="connsiteY23" fmla="*/ 296835 h 1866625"/>
                <a:gd name="connsiteX24" fmla="*/ 3758 w 1455401"/>
                <a:gd name="connsiteY24" fmla="*/ 266488 h 1866625"/>
                <a:gd name="connsiteX25" fmla="*/ 727700 w 1455401"/>
                <a:gd name="connsiteY25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5401" h="1866625"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cubicBezTo>
                    <a:pt x="1" y="158359"/>
                    <a:pt x="0" y="296839"/>
                    <a:pt x="0" y="296838"/>
                  </a:cubicBezTo>
                  <a:cubicBezTo>
                    <a:pt x="0" y="296837"/>
                    <a:pt x="1" y="296836"/>
                    <a:pt x="1" y="296835"/>
                  </a:cubicBez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gradFill>
              <a:gsLst>
                <a:gs pos="2917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3A915893-B661-1E43-2966-F4B9B3996615}"/>
                </a:ext>
              </a:extLst>
            </p:cNvPr>
            <p:cNvGrpSpPr/>
            <p:nvPr/>
          </p:nvGrpSpPr>
          <p:grpSpPr>
            <a:xfrm>
              <a:off x="736350" y="3728192"/>
              <a:ext cx="53825" cy="87410"/>
              <a:chOff x="6675672" y="2470169"/>
              <a:chExt cx="284918" cy="439588"/>
            </a:xfrm>
            <a:solidFill>
              <a:schemeClr val="accent2"/>
            </a:solidFill>
          </p:grpSpPr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06CD2D50-A6B1-C26A-7FBC-36B2A6732204}"/>
                  </a:ext>
                </a:extLst>
              </p:cNvPr>
              <p:cNvSpPr/>
              <p:nvPr/>
            </p:nvSpPr>
            <p:spPr>
              <a:xfrm>
                <a:off x="6675672" y="2470169"/>
                <a:ext cx="284918" cy="345972"/>
              </a:xfrm>
              <a:custGeom>
                <a:avLst/>
                <a:gdLst>
                  <a:gd name="connsiteX0" fmla="*/ 190284 w 284917"/>
                  <a:gd name="connsiteY0" fmla="*/ 346311 h 345971"/>
                  <a:gd name="connsiteX1" fmla="*/ 206565 w 284917"/>
                  <a:gd name="connsiteY1" fmla="*/ 289327 h 345971"/>
                  <a:gd name="connsiteX2" fmla="*/ 241162 w 284917"/>
                  <a:gd name="connsiteY2" fmla="*/ 241841 h 345971"/>
                  <a:gd name="connsiteX3" fmla="*/ 272368 w 284917"/>
                  <a:gd name="connsiteY3" fmla="*/ 197068 h 345971"/>
                  <a:gd name="connsiteX4" fmla="*/ 283222 w 284917"/>
                  <a:gd name="connsiteY4" fmla="*/ 144155 h 345971"/>
                  <a:gd name="connsiteX5" fmla="*/ 272368 w 284917"/>
                  <a:gd name="connsiteY5" fmla="*/ 89885 h 345971"/>
                  <a:gd name="connsiteX6" fmla="*/ 242519 w 284917"/>
                  <a:gd name="connsiteY6" fmla="*/ 45790 h 345971"/>
                  <a:gd name="connsiteX7" fmla="*/ 198425 w 284917"/>
                  <a:gd name="connsiteY7" fmla="*/ 15942 h 345971"/>
                  <a:gd name="connsiteX8" fmla="*/ 144155 w 284917"/>
                  <a:gd name="connsiteY8" fmla="*/ 5088 h 345971"/>
                  <a:gd name="connsiteX9" fmla="*/ 89885 w 284917"/>
                  <a:gd name="connsiteY9" fmla="*/ 15942 h 345971"/>
                  <a:gd name="connsiteX10" fmla="*/ 45790 w 284917"/>
                  <a:gd name="connsiteY10" fmla="*/ 45790 h 345971"/>
                  <a:gd name="connsiteX11" fmla="*/ 15942 w 284917"/>
                  <a:gd name="connsiteY11" fmla="*/ 89885 h 345971"/>
                  <a:gd name="connsiteX12" fmla="*/ 5088 w 284917"/>
                  <a:gd name="connsiteY12" fmla="*/ 144155 h 345971"/>
                  <a:gd name="connsiteX13" fmla="*/ 15942 w 284917"/>
                  <a:gd name="connsiteY13" fmla="*/ 197068 h 345971"/>
                  <a:gd name="connsiteX14" fmla="*/ 47147 w 284917"/>
                  <a:gd name="connsiteY14" fmla="*/ 241841 h 345971"/>
                  <a:gd name="connsiteX15" fmla="*/ 81744 w 284917"/>
                  <a:gd name="connsiteY15" fmla="*/ 289327 h 345971"/>
                  <a:gd name="connsiteX16" fmla="*/ 98025 w 284917"/>
                  <a:gd name="connsiteY16" fmla="*/ 346311 h 345971"/>
                  <a:gd name="connsiteX17" fmla="*/ 190284 w 284917"/>
                  <a:gd name="connsiteY17" fmla="*/ 346311 h 34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4917" h="345971">
                    <a:moveTo>
                      <a:pt x="190284" y="346311"/>
                    </a:moveTo>
                    <a:cubicBezTo>
                      <a:pt x="192319" y="325281"/>
                      <a:pt x="197746" y="306287"/>
                      <a:pt x="206565" y="289327"/>
                    </a:cubicBezTo>
                    <a:cubicBezTo>
                      <a:pt x="215384" y="272368"/>
                      <a:pt x="226917" y="256765"/>
                      <a:pt x="241162" y="241841"/>
                    </a:cubicBezTo>
                    <a:cubicBezTo>
                      <a:pt x="254730" y="228273"/>
                      <a:pt x="264906" y="213349"/>
                      <a:pt x="272368" y="197068"/>
                    </a:cubicBezTo>
                    <a:cubicBezTo>
                      <a:pt x="279830" y="180787"/>
                      <a:pt x="283222" y="163149"/>
                      <a:pt x="283222" y="144155"/>
                    </a:cubicBezTo>
                    <a:cubicBezTo>
                      <a:pt x="283222" y="125160"/>
                      <a:pt x="279830" y="106844"/>
                      <a:pt x="272368" y="89885"/>
                    </a:cubicBezTo>
                    <a:cubicBezTo>
                      <a:pt x="264906" y="72925"/>
                      <a:pt x="254730" y="58001"/>
                      <a:pt x="242519" y="45790"/>
                    </a:cubicBezTo>
                    <a:cubicBezTo>
                      <a:pt x="229630" y="32901"/>
                      <a:pt x="215384" y="23404"/>
                      <a:pt x="198425" y="15942"/>
                    </a:cubicBezTo>
                    <a:cubicBezTo>
                      <a:pt x="181466" y="8480"/>
                      <a:pt x="163149" y="5088"/>
                      <a:pt x="144155" y="5088"/>
                    </a:cubicBezTo>
                    <a:cubicBezTo>
                      <a:pt x="125160" y="5088"/>
                      <a:pt x="106844" y="8480"/>
                      <a:pt x="89885" y="15942"/>
                    </a:cubicBezTo>
                    <a:cubicBezTo>
                      <a:pt x="72925" y="23404"/>
                      <a:pt x="58001" y="33580"/>
                      <a:pt x="45790" y="45790"/>
                    </a:cubicBezTo>
                    <a:cubicBezTo>
                      <a:pt x="32901" y="58679"/>
                      <a:pt x="23404" y="72925"/>
                      <a:pt x="15942" y="89885"/>
                    </a:cubicBezTo>
                    <a:cubicBezTo>
                      <a:pt x="8480" y="106844"/>
                      <a:pt x="5088" y="125160"/>
                      <a:pt x="5088" y="144155"/>
                    </a:cubicBezTo>
                    <a:cubicBezTo>
                      <a:pt x="5088" y="163149"/>
                      <a:pt x="8480" y="180787"/>
                      <a:pt x="15942" y="197068"/>
                    </a:cubicBezTo>
                    <a:cubicBezTo>
                      <a:pt x="23404" y="213349"/>
                      <a:pt x="33580" y="228273"/>
                      <a:pt x="47147" y="241841"/>
                    </a:cubicBezTo>
                    <a:cubicBezTo>
                      <a:pt x="61393" y="256765"/>
                      <a:pt x="72925" y="272368"/>
                      <a:pt x="81744" y="289327"/>
                    </a:cubicBezTo>
                    <a:cubicBezTo>
                      <a:pt x="90563" y="306287"/>
                      <a:pt x="95312" y="325281"/>
                      <a:pt x="98025" y="346311"/>
                    </a:cubicBezTo>
                    <a:lnTo>
                      <a:pt x="190284" y="346311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0823CB71-8BA3-F374-1A46-74053ACC5F0B}"/>
                  </a:ext>
                </a:extLst>
              </p:cNvPr>
              <p:cNvSpPr/>
              <p:nvPr/>
            </p:nvSpPr>
            <p:spPr>
              <a:xfrm>
                <a:off x="6767253" y="2841919"/>
                <a:ext cx="101756" cy="67838"/>
              </a:xfrm>
              <a:custGeom>
                <a:avLst/>
                <a:gdLst>
                  <a:gd name="connsiteX0" fmla="*/ 82422 w 101756"/>
                  <a:gd name="connsiteY0" fmla="*/ 67498 h 67837"/>
                  <a:gd name="connsiteX1" fmla="*/ 93277 w 101756"/>
                  <a:gd name="connsiteY1" fmla="*/ 62750 h 67837"/>
                  <a:gd name="connsiteX2" fmla="*/ 98025 w 101756"/>
                  <a:gd name="connsiteY2" fmla="*/ 51896 h 67837"/>
                  <a:gd name="connsiteX3" fmla="*/ 98025 w 101756"/>
                  <a:gd name="connsiteY3" fmla="*/ 5088 h 67837"/>
                  <a:gd name="connsiteX4" fmla="*/ 5088 w 101756"/>
                  <a:gd name="connsiteY4" fmla="*/ 5088 h 67837"/>
                  <a:gd name="connsiteX5" fmla="*/ 5088 w 101756"/>
                  <a:gd name="connsiteY5" fmla="*/ 51896 h 67837"/>
                  <a:gd name="connsiteX6" fmla="*/ 9837 w 101756"/>
                  <a:gd name="connsiteY6" fmla="*/ 62750 h 67837"/>
                  <a:gd name="connsiteX7" fmla="*/ 20690 w 101756"/>
                  <a:gd name="connsiteY7" fmla="*/ 67498 h 67837"/>
                  <a:gd name="connsiteX8" fmla="*/ 82422 w 101756"/>
                  <a:gd name="connsiteY8" fmla="*/ 67498 h 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756" h="67837">
                    <a:moveTo>
                      <a:pt x="82422" y="67498"/>
                    </a:moveTo>
                    <a:cubicBezTo>
                      <a:pt x="86493" y="67498"/>
                      <a:pt x="90563" y="66142"/>
                      <a:pt x="93277" y="62750"/>
                    </a:cubicBezTo>
                    <a:cubicBezTo>
                      <a:pt x="96669" y="59358"/>
                      <a:pt x="98025" y="55966"/>
                      <a:pt x="98025" y="51896"/>
                    </a:cubicBezTo>
                    <a:lnTo>
                      <a:pt x="98025" y="5088"/>
                    </a:lnTo>
                    <a:lnTo>
                      <a:pt x="5088" y="5088"/>
                    </a:lnTo>
                    <a:lnTo>
                      <a:pt x="5088" y="51896"/>
                    </a:lnTo>
                    <a:cubicBezTo>
                      <a:pt x="5088" y="55966"/>
                      <a:pt x="6445" y="60036"/>
                      <a:pt x="9837" y="62750"/>
                    </a:cubicBezTo>
                    <a:cubicBezTo>
                      <a:pt x="13228" y="66142"/>
                      <a:pt x="16620" y="67498"/>
                      <a:pt x="20690" y="67498"/>
                    </a:cubicBezTo>
                    <a:lnTo>
                      <a:pt x="82422" y="67498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EE5D681-00B1-CD55-6C23-7451F7B7A56D}"/>
                </a:ext>
              </a:extLst>
            </p:cNvPr>
            <p:cNvSpPr/>
            <p:nvPr/>
          </p:nvSpPr>
          <p:spPr>
            <a:xfrm>
              <a:off x="971810" y="3692326"/>
              <a:ext cx="155880" cy="144778"/>
            </a:xfrm>
            <a:custGeom>
              <a:avLst/>
              <a:gdLst>
                <a:gd name="connsiteX0" fmla="*/ 30932 w 155880"/>
                <a:gd name="connsiteY0" fmla="*/ 128876 h 144778"/>
                <a:gd name="connsiteX1" fmla="*/ 36509 w 155880"/>
                <a:gd name="connsiteY1" fmla="*/ 129098 h 144778"/>
                <a:gd name="connsiteX2" fmla="*/ 36504 w 155880"/>
                <a:gd name="connsiteY2" fmla="*/ 134751 h 144778"/>
                <a:gd name="connsiteX3" fmla="*/ 28140 w 155880"/>
                <a:gd name="connsiteY3" fmla="*/ 143563 h 144778"/>
                <a:gd name="connsiteX4" fmla="*/ 25350 w 155880"/>
                <a:gd name="connsiteY4" fmla="*/ 144778 h 144778"/>
                <a:gd name="connsiteX5" fmla="*/ 21402 w 155880"/>
                <a:gd name="connsiteY5" fmla="*/ 140626 h 144778"/>
                <a:gd name="connsiteX6" fmla="*/ 22559 w 155880"/>
                <a:gd name="connsiteY6" fmla="*/ 137686 h 144778"/>
                <a:gd name="connsiteX7" fmla="*/ 14763 w 155880"/>
                <a:gd name="connsiteY7" fmla="*/ 100661 h 144778"/>
                <a:gd name="connsiteX8" fmla="*/ 19993 w 155880"/>
                <a:gd name="connsiteY8" fmla="*/ 102712 h 144778"/>
                <a:gd name="connsiteX9" fmla="*/ 18044 w 155880"/>
                <a:gd name="connsiteY9" fmla="*/ 108217 h 144778"/>
                <a:gd name="connsiteX10" fmla="*/ 7569 w 155880"/>
                <a:gd name="connsiteY10" fmla="*/ 113253 h 144778"/>
                <a:gd name="connsiteX11" fmla="*/ 5931 w 155880"/>
                <a:gd name="connsiteY11" fmla="*/ 113629 h 144778"/>
                <a:gd name="connsiteX12" fmla="*/ 1979 w 155880"/>
                <a:gd name="connsiteY12" fmla="*/ 109481 h 144778"/>
                <a:gd name="connsiteX13" fmla="*/ 4289 w 155880"/>
                <a:gd name="connsiteY13" fmla="*/ 105695 h 144778"/>
                <a:gd name="connsiteX14" fmla="*/ 52656 w 155880"/>
                <a:gd name="connsiteY14" fmla="*/ 71759 h 144778"/>
                <a:gd name="connsiteX15" fmla="*/ 49396 w 155880"/>
                <a:gd name="connsiteY15" fmla="*/ 72798 h 144778"/>
                <a:gd name="connsiteX16" fmla="*/ 48834 w 155880"/>
                <a:gd name="connsiteY16" fmla="*/ 76283 h 144778"/>
                <a:gd name="connsiteX17" fmla="*/ 46606 w 155880"/>
                <a:gd name="connsiteY17" fmla="*/ 78191 h 144778"/>
                <a:gd name="connsiteX18" fmla="*/ 43236 w 155880"/>
                <a:gd name="connsiteY18" fmla="*/ 78089 h 144778"/>
                <a:gd name="connsiteX19" fmla="*/ 41618 w 155880"/>
                <a:gd name="connsiteY19" fmla="*/ 81257 h 144778"/>
                <a:gd name="connsiteX20" fmla="*/ 43542 w 155880"/>
                <a:gd name="connsiteY20" fmla="*/ 84162 h 144778"/>
                <a:gd name="connsiteX21" fmla="*/ 43282 w 155880"/>
                <a:gd name="connsiteY21" fmla="*/ 87186 h 144778"/>
                <a:gd name="connsiteX22" fmla="*/ 40825 w 155880"/>
                <a:gd name="connsiteY22" fmla="*/ 89585 h 144778"/>
                <a:gd name="connsiteX23" fmla="*/ 41812 w 155880"/>
                <a:gd name="connsiteY23" fmla="*/ 93016 h 144778"/>
                <a:gd name="connsiteX24" fmla="*/ 45125 w 155880"/>
                <a:gd name="connsiteY24" fmla="*/ 93622 h 144778"/>
                <a:gd name="connsiteX25" fmla="*/ 46922 w 155880"/>
                <a:gd name="connsiteY25" fmla="*/ 95986 h 144778"/>
                <a:gd name="connsiteX26" fmla="*/ 46845 w 155880"/>
                <a:gd name="connsiteY26" fmla="*/ 99517 h 144778"/>
                <a:gd name="connsiteX27" fmla="*/ 49838 w 155880"/>
                <a:gd name="connsiteY27" fmla="*/ 101211 h 144778"/>
                <a:gd name="connsiteX28" fmla="*/ 52601 w 155880"/>
                <a:gd name="connsiteY28" fmla="*/ 99193 h 144778"/>
                <a:gd name="connsiteX29" fmla="*/ 55458 w 155880"/>
                <a:gd name="connsiteY29" fmla="*/ 99494 h 144778"/>
                <a:gd name="connsiteX30" fmla="*/ 57759 w 155880"/>
                <a:gd name="connsiteY30" fmla="*/ 102050 h 144778"/>
                <a:gd name="connsiteX31" fmla="*/ 61018 w 155880"/>
                <a:gd name="connsiteY31" fmla="*/ 101012 h 144778"/>
                <a:gd name="connsiteX32" fmla="*/ 61581 w 155880"/>
                <a:gd name="connsiteY32" fmla="*/ 97527 h 144778"/>
                <a:gd name="connsiteX33" fmla="*/ 63832 w 155880"/>
                <a:gd name="connsiteY33" fmla="*/ 95633 h 144778"/>
                <a:gd name="connsiteX34" fmla="*/ 67186 w 155880"/>
                <a:gd name="connsiteY34" fmla="*/ 95739 h 144778"/>
                <a:gd name="connsiteX35" fmla="*/ 68804 w 155880"/>
                <a:gd name="connsiteY35" fmla="*/ 92565 h 144778"/>
                <a:gd name="connsiteX36" fmla="*/ 66867 w 155880"/>
                <a:gd name="connsiteY36" fmla="*/ 89664 h 144778"/>
                <a:gd name="connsiteX37" fmla="*/ 67153 w 155880"/>
                <a:gd name="connsiteY37" fmla="*/ 86657 h 144778"/>
                <a:gd name="connsiteX38" fmla="*/ 69610 w 155880"/>
                <a:gd name="connsiteY38" fmla="*/ 84218 h 144778"/>
                <a:gd name="connsiteX39" fmla="*/ 68623 w 155880"/>
                <a:gd name="connsiteY39" fmla="*/ 80787 h 144778"/>
                <a:gd name="connsiteX40" fmla="*/ 65312 w 155880"/>
                <a:gd name="connsiteY40" fmla="*/ 80197 h 144778"/>
                <a:gd name="connsiteX41" fmla="*/ 63493 w 155880"/>
                <a:gd name="connsiteY41" fmla="*/ 77832 h 144778"/>
                <a:gd name="connsiteX42" fmla="*/ 63593 w 155880"/>
                <a:gd name="connsiteY42" fmla="*/ 74301 h 144778"/>
                <a:gd name="connsiteX43" fmla="*/ 60584 w 155880"/>
                <a:gd name="connsiteY43" fmla="*/ 72596 h 144778"/>
                <a:gd name="connsiteX44" fmla="*/ 57840 w 155880"/>
                <a:gd name="connsiteY44" fmla="*/ 74631 h 144778"/>
                <a:gd name="connsiteX45" fmla="*/ 54961 w 155880"/>
                <a:gd name="connsiteY45" fmla="*/ 74337 h 144778"/>
                <a:gd name="connsiteX46" fmla="*/ 3946 w 155880"/>
                <a:gd name="connsiteY46" fmla="*/ 67618 h 144778"/>
                <a:gd name="connsiteX47" fmla="*/ 14874 w 155880"/>
                <a:gd name="connsiteY47" fmla="*/ 67618 h 144778"/>
                <a:gd name="connsiteX48" fmla="*/ 18820 w 155880"/>
                <a:gd name="connsiteY48" fmla="*/ 71772 h 144778"/>
                <a:gd name="connsiteX49" fmla="*/ 14874 w 155880"/>
                <a:gd name="connsiteY49" fmla="*/ 75926 h 144778"/>
                <a:gd name="connsiteX50" fmla="*/ 3946 w 155880"/>
                <a:gd name="connsiteY50" fmla="*/ 75926 h 144778"/>
                <a:gd name="connsiteX51" fmla="*/ 0 w 155880"/>
                <a:gd name="connsiteY51" fmla="*/ 71772 h 144778"/>
                <a:gd name="connsiteX52" fmla="*/ 3946 w 155880"/>
                <a:gd name="connsiteY52" fmla="*/ 67618 h 144778"/>
                <a:gd name="connsiteX53" fmla="*/ 60267 w 155880"/>
                <a:gd name="connsiteY53" fmla="*/ 40729 h 144778"/>
                <a:gd name="connsiteX54" fmla="*/ 57007 w 155880"/>
                <a:gd name="connsiteY54" fmla="*/ 41767 h 144778"/>
                <a:gd name="connsiteX55" fmla="*/ 56431 w 155880"/>
                <a:gd name="connsiteY55" fmla="*/ 45256 h 144778"/>
                <a:gd name="connsiteX56" fmla="*/ 54185 w 155880"/>
                <a:gd name="connsiteY56" fmla="*/ 47148 h 144778"/>
                <a:gd name="connsiteX57" fmla="*/ 50831 w 155880"/>
                <a:gd name="connsiteY57" fmla="*/ 47042 h 144778"/>
                <a:gd name="connsiteX58" fmla="*/ 49187 w 155880"/>
                <a:gd name="connsiteY58" fmla="*/ 50224 h 144778"/>
                <a:gd name="connsiteX59" fmla="*/ 51151 w 155880"/>
                <a:gd name="connsiteY59" fmla="*/ 53119 h 144778"/>
                <a:gd name="connsiteX60" fmla="*/ 50870 w 155880"/>
                <a:gd name="connsiteY60" fmla="*/ 56126 h 144778"/>
                <a:gd name="connsiteX61" fmla="*/ 48422 w 155880"/>
                <a:gd name="connsiteY61" fmla="*/ 58554 h 144778"/>
                <a:gd name="connsiteX62" fmla="*/ 49408 w 155880"/>
                <a:gd name="connsiteY62" fmla="*/ 61985 h 144778"/>
                <a:gd name="connsiteX63" fmla="*/ 52717 w 155880"/>
                <a:gd name="connsiteY63" fmla="*/ 62575 h 144778"/>
                <a:gd name="connsiteX64" fmla="*/ 54531 w 155880"/>
                <a:gd name="connsiteY64" fmla="*/ 64920 h 144778"/>
                <a:gd name="connsiteX65" fmla="*/ 54406 w 155880"/>
                <a:gd name="connsiteY65" fmla="*/ 68490 h 144778"/>
                <a:gd name="connsiteX66" fmla="*/ 57415 w 155880"/>
                <a:gd name="connsiteY66" fmla="*/ 70195 h 144778"/>
                <a:gd name="connsiteX67" fmla="*/ 60160 w 155880"/>
                <a:gd name="connsiteY67" fmla="*/ 68160 h 144778"/>
                <a:gd name="connsiteX68" fmla="*/ 63019 w 155880"/>
                <a:gd name="connsiteY68" fmla="*/ 68461 h 144778"/>
                <a:gd name="connsiteX69" fmla="*/ 65324 w 155880"/>
                <a:gd name="connsiteY69" fmla="*/ 71038 h 144778"/>
                <a:gd name="connsiteX70" fmla="*/ 68583 w 155880"/>
                <a:gd name="connsiteY70" fmla="*/ 70000 h 144778"/>
                <a:gd name="connsiteX71" fmla="*/ 69160 w 155880"/>
                <a:gd name="connsiteY71" fmla="*/ 66511 h 144778"/>
                <a:gd name="connsiteX72" fmla="*/ 71389 w 155880"/>
                <a:gd name="connsiteY72" fmla="*/ 64588 h 144778"/>
                <a:gd name="connsiteX73" fmla="*/ 74744 w 155880"/>
                <a:gd name="connsiteY73" fmla="*/ 64694 h 144778"/>
                <a:gd name="connsiteX74" fmla="*/ 76362 w 155880"/>
                <a:gd name="connsiteY74" fmla="*/ 61526 h 144778"/>
                <a:gd name="connsiteX75" fmla="*/ 74428 w 155880"/>
                <a:gd name="connsiteY75" fmla="*/ 58652 h 144778"/>
                <a:gd name="connsiteX76" fmla="*/ 74740 w 155880"/>
                <a:gd name="connsiteY76" fmla="*/ 55605 h 144778"/>
                <a:gd name="connsiteX77" fmla="*/ 77188 w 155880"/>
                <a:gd name="connsiteY77" fmla="*/ 53179 h 144778"/>
                <a:gd name="connsiteX78" fmla="*/ 76202 w 155880"/>
                <a:gd name="connsiteY78" fmla="*/ 49746 h 144778"/>
                <a:gd name="connsiteX79" fmla="*/ 72891 w 155880"/>
                <a:gd name="connsiteY79" fmla="*/ 49156 h 144778"/>
                <a:gd name="connsiteX80" fmla="*/ 71078 w 155880"/>
                <a:gd name="connsiteY80" fmla="*/ 46812 h 144778"/>
                <a:gd name="connsiteX81" fmla="*/ 71180 w 155880"/>
                <a:gd name="connsiteY81" fmla="*/ 43262 h 144778"/>
                <a:gd name="connsiteX82" fmla="*/ 68171 w 155880"/>
                <a:gd name="connsiteY82" fmla="*/ 41559 h 144778"/>
                <a:gd name="connsiteX83" fmla="*/ 65424 w 155880"/>
                <a:gd name="connsiteY83" fmla="*/ 43586 h 144778"/>
                <a:gd name="connsiteX84" fmla="*/ 62567 w 155880"/>
                <a:gd name="connsiteY84" fmla="*/ 43285 h 144778"/>
                <a:gd name="connsiteX85" fmla="*/ 10491 w 155880"/>
                <a:gd name="connsiteY85" fmla="*/ 31563 h 144778"/>
                <a:gd name="connsiteX86" fmla="*/ 22867 w 155880"/>
                <a:gd name="connsiteY86" fmla="*/ 37071 h 144778"/>
                <a:gd name="connsiteX87" fmla="*/ 24964 w 155880"/>
                <a:gd name="connsiteY87" fmla="*/ 42514 h 144778"/>
                <a:gd name="connsiteX88" fmla="*/ 21328 w 155880"/>
                <a:gd name="connsiteY88" fmla="*/ 45050 h 144778"/>
                <a:gd name="connsiteX89" fmla="*/ 19791 w 155880"/>
                <a:gd name="connsiteY89" fmla="*/ 44722 h 144778"/>
                <a:gd name="connsiteX90" fmla="*/ 7417 w 155880"/>
                <a:gd name="connsiteY90" fmla="*/ 39214 h 144778"/>
                <a:gd name="connsiteX91" fmla="*/ 5355 w 155880"/>
                <a:gd name="connsiteY91" fmla="*/ 33755 h 144778"/>
                <a:gd name="connsiteX92" fmla="*/ 10491 w 155880"/>
                <a:gd name="connsiteY92" fmla="*/ 31563 h 144778"/>
                <a:gd name="connsiteX93" fmla="*/ 111035 w 155880"/>
                <a:gd name="connsiteY93" fmla="*/ 3977 h 144778"/>
                <a:gd name="connsiteX94" fmla="*/ 129607 w 155880"/>
                <a:gd name="connsiteY94" fmla="*/ 21118 h 144778"/>
                <a:gd name="connsiteX95" fmla="*/ 130057 w 155880"/>
                <a:gd name="connsiteY95" fmla="*/ 21252 h 144778"/>
                <a:gd name="connsiteX96" fmla="*/ 141206 w 155880"/>
                <a:gd name="connsiteY96" fmla="*/ 42955 h 144778"/>
                <a:gd name="connsiteX97" fmla="*/ 142683 w 155880"/>
                <a:gd name="connsiteY97" fmla="*/ 43804 h 144778"/>
                <a:gd name="connsiteX98" fmla="*/ 149517 w 155880"/>
                <a:gd name="connsiteY98" fmla="*/ 72741 h 144778"/>
                <a:gd name="connsiteX99" fmla="*/ 155880 w 155880"/>
                <a:gd name="connsiteY99" fmla="*/ 88563 h 144778"/>
                <a:gd name="connsiteX100" fmla="*/ 143647 w 155880"/>
                <a:gd name="connsiteY100" fmla="*/ 108615 h 144778"/>
                <a:gd name="connsiteX101" fmla="*/ 143647 w 155880"/>
                <a:gd name="connsiteY101" fmla="*/ 108798 h 144778"/>
                <a:gd name="connsiteX102" fmla="*/ 143201 w 155880"/>
                <a:gd name="connsiteY102" fmla="*/ 113151 h 144778"/>
                <a:gd name="connsiteX103" fmla="*/ 120330 w 155880"/>
                <a:gd name="connsiteY103" fmla="*/ 128563 h 144778"/>
                <a:gd name="connsiteX104" fmla="*/ 107825 w 155880"/>
                <a:gd name="connsiteY104" fmla="*/ 138229 h 144778"/>
                <a:gd name="connsiteX105" fmla="*/ 94712 w 155880"/>
                <a:gd name="connsiteY105" fmla="*/ 124435 h 144778"/>
                <a:gd name="connsiteX106" fmla="*/ 94712 w 155880"/>
                <a:gd name="connsiteY106" fmla="*/ 22342 h 144778"/>
                <a:gd name="connsiteX107" fmla="*/ 111035 w 155880"/>
                <a:gd name="connsiteY107" fmla="*/ 3977 h 144778"/>
                <a:gd name="connsiteX108" fmla="*/ 69343 w 155880"/>
                <a:gd name="connsiteY108" fmla="*/ 3945 h 144778"/>
                <a:gd name="connsiteX109" fmla="*/ 69345 w 155880"/>
                <a:gd name="connsiteY109" fmla="*/ 3945 h 144778"/>
                <a:gd name="connsiteX110" fmla="*/ 86820 w 155880"/>
                <a:gd name="connsiteY110" fmla="*/ 22342 h 144778"/>
                <a:gd name="connsiteX111" fmla="*/ 86820 w 155880"/>
                <a:gd name="connsiteY111" fmla="*/ 124435 h 144778"/>
                <a:gd name="connsiteX112" fmla="*/ 77663 w 155880"/>
                <a:gd name="connsiteY112" fmla="*/ 137560 h 144778"/>
                <a:gd name="connsiteX113" fmla="*/ 61214 w 155880"/>
                <a:gd name="connsiteY113" fmla="*/ 128564 h 144778"/>
                <a:gd name="connsiteX114" fmla="*/ 57080 w 155880"/>
                <a:gd name="connsiteY114" fmla="*/ 129033 h 144778"/>
                <a:gd name="connsiteX115" fmla="*/ 37895 w 155880"/>
                <a:gd name="connsiteY115" fmla="*/ 108798 h 144778"/>
                <a:gd name="connsiteX116" fmla="*/ 37895 w 155880"/>
                <a:gd name="connsiteY116" fmla="*/ 108615 h 144778"/>
                <a:gd name="connsiteX117" fmla="*/ 31557 w 155880"/>
                <a:gd name="connsiteY117" fmla="*/ 103907 h 144778"/>
                <a:gd name="connsiteX118" fmla="*/ 32017 w 155880"/>
                <a:gd name="connsiteY118" fmla="*/ 72741 h 144778"/>
                <a:gd name="connsiteX119" fmla="*/ 31206 w 155880"/>
                <a:gd name="connsiteY119" fmla="*/ 71179 h 144778"/>
                <a:gd name="connsiteX120" fmla="*/ 40326 w 155880"/>
                <a:gd name="connsiteY120" fmla="*/ 42955 h 144778"/>
                <a:gd name="connsiteX121" fmla="*/ 40198 w 155880"/>
                <a:gd name="connsiteY121" fmla="*/ 42478 h 144778"/>
                <a:gd name="connsiteX122" fmla="*/ 51926 w 155880"/>
                <a:gd name="connsiteY122" fmla="*/ 21117 h 144778"/>
                <a:gd name="connsiteX123" fmla="*/ 69343 w 155880"/>
                <a:gd name="connsiteY123" fmla="*/ 3945 h 144778"/>
                <a:gd name="connsiteX124" fmla="*/ 29270 w 155880"/>
                <a:gd name="connsiteY124" fmla="*/ 1166 h 144778"/>
                <a:gd name="connsiteX125" fmla="*/ 29367 w 155880"/>
                <a:gd name="connsiteY125" fmla="*/ 1268 h 144778"/>
                <a:gd name="connsiteX126" fmla="*/ 37737 w 155880"/>
                <a:gd name="connsiteY126" fmla="*/ 10080 h 144778"/>
                <a:gd name="connsiteX127" fmla="*/ 37736 w 155880"/>
                <a:gd name="connsiteY127" fmla="*/ 15955 h 144778"/>
                <a:gd name="connsiteX128" fmla="*/ 34947 w 155880"/>
                <a:gd name="connsiteY128" fmla="*/ 17171 h 144778"/>
                <a:gd name="connsiteX129" fmla="*/ 32157 w 155880"/>
                <a:gd name="connsiteY129" fmla="*/ 15954 h 144778"/>
                <a:gd name="connsiteX130" fmla="*/ 23787 w 155880"/>
                <a:gd name="connsiteY130" fmla="*/ 7141 h 144778"/>
                <a:gd name="connsiteX131" fmla="*/ 23690 w 155880"/>
                <a:gd name="connsiteY131" fmla="*/ 1268 h 144778"/>
                <a:gd name="connsiteX132" fmla="*/ 29270 w 155880"/>
                <a:gd name="connsiteY132" fmla="*/ 1166 h 14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55880" h="144778">
                  <a:moveTo>
                    <a:pt x="30932" y="128876"/>
                  </a:moveTo>
                  <a:cubicBezTo>
                    <a:pt x="32530" y="127316"/>
                    <a:pt x="35027" y="127415"/>
                    <a:pt x="36509" y="129098"/>
                  </a:cubicBezTo>
                  <a:cubicBezTo>
                    <a:pt x="37914" y="130693"/>
                    <a:pt x="37911" y="133159"/>
                    <a:pt x="36504" y="134751"/>
                  </a:cubicBezTo>
                  <a:lnTo>
                    <a:pt x="28140" y="143563"/>
                  </a:lnTo>
                  <a:cubicBezTo>
                    <a:pt x="27400" y="144343"/>
                    <a:pt x="26396" y="144780"/>
                    <a:pt x="25350" y="144778"/>
                  </a:cubicBezTo>
                  <a:cubicBezTo>
                    <a:pt x="23170" y="144779"/>
                    <a:pt x="21403" y="142920"/>
                    <a:pt x="21402" y="140626"/>
                  </a:cubicBezTo>
                  <a:cubicBezTo>
                    <a:pt x="21402" y="139523"/>
                    <a:pt x="21818" y="138465"/>
                    <a:pt x="22559" y="137686"/>
                  </a:cubicBezTo>
                  <a:close/>
                  <a:moveTo>
                    <a:pt x="14763" y="100661"/>
                  </a:moveTo>
                  <a:cubicBezTo>
                    <a:pt x="16745" y="99707"/>
                    <a:pt x="19087" y="100625"/>
                    <a:pt x="19993" y="102712"/>
                  </a:cubicBezTo>
                  <a:cubicBezTo>
                    <a:pt x="20899" y="104798"/>
                    <a:pt x="20026" y="107263"/>
                    <a:pt x="18044" y="108217"/>
                  </a:cubicBezTo>
                  <a:lnTo>
                    <a:pt x="7569" y="113253"/>
                  </a:lnTo>
                  <a:cubicBezTo>
                    <a:pt x="7055" y="113500"/>
                    <a:pt x="6496" y="113629"/>
                    <a:pt x="5931" y="113629"/>
                  </a:cubicBezTo>
                  <a:cubicBezTo>
                    <a:pt x="3751" y="113632"/>
                    <a:pt x="1982" y="111775"/>
                    <a:pt x="1979" y="109481"/>
                  </a:cubicBezTo>
                  <a:cubicBezTo>
                    <a:pt x="1977" y="107851"/>
                    <a:pt x="2880" y="106371"/>
                    <a:pt x="4289" y="105695"/>
                  </a:cubicBezTo>
                  <a:close/>
                  <a:moveTo>
                    <a:pt x="52656" y="71759"/>
                  </a:moveTo>
                  <a:lnTo>
                    <a:pt x="49396" y="72798"/>
                  </a:lnTo>
                  <a:lnTo>
                    <a:pt x="48834" y="76283"/>
                  </a:lnTo>
                  <a:cubicBezTo>
                    <a:pt x="48021" y="76821"/>
                    <a:pt x="47273" y="77462"/>
                    <a:pt x="46606" y="78191"/>
                  </a:cubicBezTo>
                  <a:lnTo>
                    <a:pt x="43236" y="78089"/>
                  </a:lnTo>
                  <a:lnTo>
                    <a:pt x="41618" y="81257"/>
                  </a:lnTo>
                  <a:lnTo>
                    <a:pt x="43542" y="84162"/>
                  </a:lnTo>
                  <a:cubicBezTo>
                    <a:pt x="43339" y="85155"/>
                    <a:pt x="43252" y="86171"/>
                    <a:pt x="43282" y="87186"/>
                  </a:cubicBezTo>
                  <a:lnTo>
                    <a:pt x="40825" y="89585"/>
                  </a:lnTo>
                  <a:lnTo>
                    <a:pt x="41812" y="93016"/>
                  </a:lnTo>
                  <a:lnTo>
                    <a:pt x="45125" y="93622"/>
                  </a:lnTo>
                  <a:cubicBezTo>
                    <a:pt x="45631" y="94484"/>
                    <a:pt x="46234" y="95278"/>
                    <a:pt x="46922" y="95986"/>
                  </a:cubicBezTo>
                  <a:lnTo>
                    <a:pt x="46845" y="99517"/>
                  </a:lnTo>
                  <a:lnTo>
                    <a:pt x="49838" y="101211"/>
                  </a:lnTo>
                  <a:lnTo>
                    <a:pt x="52601" y="99193"/>
                  </a:lnTo>
                  <a:cubicBezTo>
                    <a:pt x="53538" y="99414"/>
                    <a:pt x="54497" y="99515"/>
                    <a:pt x="55458" y="99494"/>
                  </a:cubicBezTo>
                  <a:lnTo>
                    <a:pt x="57759" y="102050"/>
                  </a:lnTo>
                  <a:lnTo>
                    <a:pt x="61018" y="101012"/>
                  </a:lnTo>
                  <a:lnTo>
                    <a:pt x="61581" y="97527"/>
                  </a:lnTo>
                  <a:cubicBezTo>
                    <a:pt x="62402" y="96994"/>
                    <a:pt x="63158" y="96358"/>
                    <a:pt x="63832" y="95633"/>
                  </a:cubicBezTo>
                  <a:lnTo>
                    <a:pt x="67186" y="95739"/>
                  </a:lnTo>
                  <a:lnTo>
                    <a:pt x="68804" y="92565"/>
                  </a:lnTo>
                  <a:lnTo>
                    <a:pt x="66867" y="89664"/>
                  </a:lnTo>
                  <a:cubicBezTo>
                    <a:pt x="67078" y="88677"/>
                    <a:pt x="67174" y="87668"/>
                    <a:pt x="67153" y="86657"/>
                  </a:cubicBezTo>
                  <a:lnTo>
                    <a:pt x="69610" y="84218"/>
                  </a:lnTo>
                  <a:lnTo>
                    <a:pt x="68623" y="80787"/>
                  </a:lnTo>
                  <a:lnTo>
                    <a:pt x="65312" y="80197"/>
                  </a:lnTo>
                  <a:cubicBezTo>
                    <a:pt x="64801" y="79333"/>
                    <a:pt x="64189" y="78538"/>
                    <a:pt x="63493" y="77832"/>
                  </a:cubicBezTo>
                  <a:lnTo>
                    <a:pt x="63593" y="74301"/>
                  </a:lnTo>
                  <a:lnTo>
                    <a:pt x="60584" y="72596"/>
                  </a:lnTo>
                  <a:lnTo>
                    <a:pt x="57840" y="74631"/>
                  </a:lnTo>
                  <a:cubicBezTo>
                    <a:pt x="56895" y="74410"/>
                    <a:pt x="55928" y="74311"/>
                    <a:pt x="54961" y="74337"/>
                  </a:cubicBezTo>
                  <a:close/>
                  <a:moveTo>
                    <a:pt x="3946" y="67618"/>
                  </a:moveTo>
                  <a:lnTo>
                    <a:pt x="14874" y="67618"/>
                  </a:lnTo>
                  <a:cubicBezTo>
                    <a:pt x="17053" y="67618"/>
                    <a:pt x="18820" y="69478"/>
                    <a:pt x="18820" y="71772"/>
                  </a:cubicBezTo>
                  <a:cubicBezTo>
                    <a:pt x="18820" y="74066"/>
                    <a:pt x="17053" y="75926"/>
                    <a:pt x="14874" y="75926"/>
                  </a:cubicBezTo>
                  <a:lnTo>
                    <a:pt x="3946" y="75926"/>
                  </a:lnTo>
                  <a:cubicBezTo>
                    <a:pt x="1767" y="75926"/>
                    <a:pt x="0" y="74066"/>
                    <a:pt x="0" y="71772"/>
                  </a:cubicBezTo>
                  <a:cubicBezTo>
                    <a:pt x="0" y="69478"/>
                    <a:pt x="1767" y="67618"/>
                    <a:pt x="3946" y="67618"/>
                  </a:cubicBezTo>
                  <a:close/>
                  <a:moveTo>
                    <a:pt x="60267" y="40729"/>
                  </a:moveTo>
                  <a:lnTo>
                    <a:pt x="57007" y="41767"/>
                  </a:lnTo>
                  <a:lnTo>
                    <a:pt x="56431" y="45256"/>
                  </a:lnTo>
                  <a:cubicBezTo>
                    <a:pt x="55612" y="45788"/>
                    <a:pt x="54858" y="46424"/>
                    <a:pt x="54185" y="47148"/>
                  </a:cubicBezTo>
                  <a:lnTo>
                    <a:pt x="50831" y="47042"/>
                  </a:lnTo>
                  <a:lnTo>
                    <a:pt x="49187" y="50224"/>
                  </a:lnTo>
                  <a:lnTo>
                    <a:pt x="51151" y="53119"/>
                  </a:lnTo>
                  <a:cubicBezTo>
                    <a:pt x="50943" y="54106"/>
                    <a:pt x="50849" y="55116"/>
                    <a:pt x="50870" y="56126"/>
                  </a:cubicBezTo>
                  <a:lnTo>
                    <a:pt x="48422" y="58554"/>
                  </a:lnTo>
                  <a:lnTo>
                    <a:pt x="49408" y="61985"/>
                  </a:lnTo>
                  <a:lnTo>
                    <a:pt x="52717" y="62575"/>
                  </a:lnTo>
                  <a:cubicBezTo>
                    <a:pt x="53229" y="63431"/>
                    <a:pt x="53838" y="64219"/>
                    <a:pt x="54531" y="64920"/>
                  </a:cubicBezTo>
                  <a:lnTo>
                    <a:pt x="54406" y="68490"/>
                  </a:lnTo>
                  <a:lnTo>
                    <a:pt x="57415" y="70195"/>
                  </a:lnTo>
                  <a:lnTo>
                    <a:pt x="60160" y="68160"/>
                  </a:lnTo>
                  <a:cubicBezTo>
                    <a:pt x="61098" y="68383"/>
                    <a:pt x="62058" y="68484"/>
                    <a:pt x="63019" y="68461"/>
                  </a:cubicBezTo>
                  <a:lnTo>
                    <a:pt x="65324" y="71038"/>
                  </a:lnTo>
                  <a:lnTo>
                    <a:pt x="68583" y="70000"/>
                  </a:lnTo>
                  <a:lnTo>
                    <a:pt x="69160" y="66511"/>
                  </a:lnTo>
                  <a:cubicBezTo>
                    <a:pt x="69975" y="65968"/>
                    <a:pt x="70723" y="65322"/>
                    <a:pt x="71389" y="64588"/>
                  </a:cubicBezTo>
                  <a:lnTo>
                    <a:pt x="74744" y="64694"/>
                  </a:lnTo>
                  <a:lnTo>
                    <a:pt x="76362" y="61526"/>
                  </a:lnTo>
                  <a:lnTo>
                    <a:pt x="74428" y="58652"/>
                  </a:lnTo>
                  <a:cubicBezTo>
                    <a:pt x="74651" y="57654"/>
                    <a:pt x="74756" y="56630"/>
                    <a:pt x="74740" y="55605"/>
                  </a:cubicBezTo>
                  <a:lnTo>
                    <a:pt x="77188" y="53179"/>
                  </a:lnTo>
                  <a:lnTo>
                    <a:pt x="76202" y="49746"/>
                  </a:lnTo>
                  <a:lnTo>
                    <a:pt x="72891" y="49156"/>
                  </a:lnTo>
                  <a:cubicBezTo>
                    <a:pt x="72379" y="48300"/>
                    <a:pt x="71771" y="47513"/>
                    <a:pt x="71078" y="46812"/>
                  </a:cubicBezTo>
                  <a:lnTo>
                    <a:pt x="71180" y="43262"/>
                  </a:lnTo>
                  <a:lnTo>
                    <a:pt x="68171" y="41559"/>
                  </a:lnTo>
                  <a:lnTo>
                    <a:pt x="65424" y="43586"/>
                  </a:lnTo>
                  <a:cubicBezTo>
                    <a:pt x="64487" y="43365"/>
                    <a:pt x="63528" y="43264"/>
                    <a:pt x="62567" y="43285"/>
                  </a:cubicBezTo>
                  <a:close/>
                  <a:moveTo>
                    <a:pt x="10491" y="31563"/>
                  </a:moveTo>
                  <a:lnTo>
                    <a:pt x="22867" y="37071"/>
                  </a:lnTo>
                  <a:cubicBezTo>
                    <a:pt x="24874" y="37964"/>
                    <a:pt x="25813" y="40402"/>
                    <a:pt x="24964" y="42514"/>
                  </a:cubicBezTo>
                  <a:cubicBezTo>
                    <a:pt x="24346" y="44052"/>
                    <a:pt x="22914" y="45051"/>
                    <a:pt x="21328" y="45050"/>
                  </a:cubicBezTo>
                  <a:cubicBezTo>
                    <a:pt x="20800" y="45051"/>
                    <a:pt x="20277" y="44939"/>
                    <a:pt x="19791" y="44722"/>
                  </a:cubicBezTo>
                  <a:lnTo>
                    <a:pt x="7417" y="39214"/>
                  </a:lnTo>
                  <a:cubicBezTo>
                    <a:pt x="5415" y="38306"/>
                    <a:pt x="4493" y="35862"/>
                    <a:pt x="5355" y="33755"/>
                  </a:cubicBezTo>
                  <a:cubicBezTo>
                    <a:pt x="6210" y="31669"/>
                    <a:pt x="8498" y="30693"/>
                    <a:pt x="10491" y="31563"/>
                  </a:cubicBezTo>
                  <a:close/>
                  <a:moveTo>
                    <a:pt x="111035" y="3977"/>
                  </a:moveTo>
                  <a:cubicBezTo>
                    <a:pt x="120661" y="3312"/>
                    <a:pt x="128976" y="10987"/>
                    <a:pt x="129607" y="21118"/>
                  </a:cubicBezTo>
                  <a:cubicBezTo>
                    <a:pt x="129758" y="21161"/>
                    <a:pt x="129908" y="21205"/>
                    <a:pt x="130057" y="21252"/>
                  </a:cubicBezTo>
                  <a:cubicBezTo>
                    <a:pt x="138829" y="24005"/>
                    <a:pt x="143821" y="33721"/>
                    <a:pt x="141206" y="42955"/>
                  </a:cubicBezTo>
                  <a:cubicBezTo>
                    <a:pt x="141709" y="43216"/>
                    <a:pt x="142202" y="43499"/>
                    <a:pt x="142683" y="43804"/>
                  </a:cubicBezTo>
                  <a:cubicBezTo>
                    <a:pt x="152162" y="49809"/>
                    <a:pt x="155222" y="62764"/>
                    <a:pt x="149517" y="72741"/>
                  </a:cubicBezTo>
                  <a:cubicBezTo>
                    <a:pt x="153588" y="76889"/>
                    <a:pt x="155884" y="82599"/>
                    <a:pt x="155880" y="88563"/>
                  </a:cubicBezTo>
                  <a:cubicBezTo>
                    <a:pt x="155879" y="97190"/>
                    <a:pt x="151099" y="105024"/>
                    <a:pt x="143647" y="108615"/>
                  </a:cubicBezTo>
                  <a:cubicBezTo>
                    <a:pt x="143647" y="108677"/>
                    <a:pt x="143647" y="108738"/>
                    <a:pt x="143647" y="108798"/>
                  </a:cubicBezTo>
                  <a:cubicBezTo>
                    <a:pt x="143648" y="110262"/>
                    <a:pt x="143499" y="111721"/>
                    <a:pt x="143201" y="113151"/>
                  </a:cubicBezTo>
                  <a:cubicBezTo>
                    <a:pt x="140929" y="124055"/>
                    <a:pt x="130689" y="130955"/>
                    <a:pt x="120330" y="128563"/>
                  </a:cubicBezTo>
                  <a:cubicBezTo>
                    <a:pt x="118615" y="134314"/>
                    <a:pt x="113552" y="138228"/>
                    <a:pt x="107825" y="138229"/>
                  </a:cubicBezTo>
                  <a:cubicBezTo>
                    <a:pt x="100585" y="138232"/>
                    <a:pt x="94714" y="132056"/>
                    <a:pt x="94712" y="124435"/>
                  </a:cubicBezTo>
                  <a:lnTo>
                    <a:pt x="94712" y="22342"/>
                  </a:lnTo>
                  <a:cubicBezTo>
                    <a:pt x="94702" y="12648"/>
                    <a:pt x="101845" y="4612"/>
                    <a:pt x="111035" y="3977"/>
                  </a:cubicBezTo>
                  <a:close/>
                  <a:moveTo>
                    <a:pt x="69343" y="3945"/>
                  </a:moveTo>
                  <a:cubicBezTo>
                    <a:pt x="69344" y="3945"/>
                    <a:pt x="69345" y="3945"/>
                    <a:pt x="69345" y="3945"/>
                  </a:cubicBezTo>
                  <a:cubicBezTo>
                    <a:pt x="78997" y="3946"/>
                    <a:pt x="86821" y="12183"/>
                    <a:pt x="86820" y="22342"/>
                  </a:cubicBezTo>
                  <a:lnTo>
                    <a:pt x="86820" y="124435"/>
                  </a:lnTo>
                  <a:cubicBezTo>
                    <a:pt x="86807" y="130441"/>
                    <a:pt x="83104" y="135749"/>
                    <a:pt x="77663" y="137560"/>
                  </a:cubicBezTo>
                  <a:cubicBezTo>
                    <a:pt x="70760" y="139857"/>
                    <a:pt x="63396" y="135829"/>
                    <a:pt x="61214" y="128564"/>
                  </a:cubicBezTo>
                  <a:cubicBezTo>
                    <a:pt x="59856" y="128877"/>
                    <a:pt x="58470" y="129035"/>
                    <a:pt x="57080" y="129033"/>
                  </a:cubicBezTo>
                  <a:cubicBezTo>
                    <a:pt x="46474" y="129021"/>
                    <a:pt x="37884" y="119962"/>
                    <a:pt x="37895" y="108798"/>
                  </a:cubicBezTo>
                  <a:cubicBezTo>
                    <a:pt x="37895" y="108738"/>
                    <a:pt x="37895" y="108678"/>
                    <a:pt x="37895" y="108615"/>
                  </a:cubicBezTo>
                  <a:cubicBezTo>
                    <a:pt x="35522" y="107475"/>
                    <a:pt x="33372" y="105878"/>
                    <a:pt x="31557" y="103907"/>
                  </a:cubicBezTo>
                  <a:cubicBezTo>
                    <a:pt x="23507" y="95167"/>
                    <a:pt x="23713" y="81214"/>
                    <a:pt x="32017" y="72741"/>
                  </a:cubicBezTo>
                  <a:cubicBezTo>
                    <a:pt x="31726" y="72233"/>
                    <a:pt x="31456" y="71712"/>
                    <a:pt x="31206" y="71179"/>
                  </a:cubicBezTo>
                  <a:cubicBezTo>
                    <a:pt x="26320" y="60735"/>
                    <a:pt x="30403" y="48098"/>
                    <a:pt x="40326" y="42955"/>
                  </a:cubicBezTo>
                  <a:cubicBezTo>
                    <a:pt x="40281" y="42797"/>
                    <a:pt x="40238" y="42638"/>
                    <a:pt x="40198" y="42478"/>
                  </a:cubicBezTo>
                  <a:cubicBezTo>
                    <a:pt x="37832" y="33170"/>
                    <a:pt x="43083" y="23607"/>
                    <a:pt x="51926" y="21117"/>
                  </a:cubicBezTo>
                  <a:cubicBezTo>
                    <a:pt x="52531" y="11459"/>
                    <a:pt x="60148" y="3949"/>
                    <a:pt x="69343" y="3945"/>
                  </a:cubicBezTo>
                  <a:close/>
                  <a:moveTo>
                    <a:pt x="29270" y="1166"/>
                  </a:moveTo>
                  <a:cubicBezTo>
                    <a:pt x="29303" y="1199"/>
                    <a:pt x="29335" y="1233"/>
                    <a:pt x="29367" y="1268"/>
                  </a:cubicBezTo>
                  <a:lnTo>
                    <a:pt x="37737" y="10080"/>
                  </a:lnTo>
                  <a:cubicBezTo>
                    <a:pt x="39278" y="11703"/>
                    <a:pt x="39278" y="14333"/>
                    <a:pt x="37736" y="15955"/>
                  </a:cubicBezTo>
                  <a:cubicBezTo>
                    <a:pt x="36996" y="16733"/>
                    <a:pt x="35993" y="17171"/>
                    <a:pt x="34947" y="17171"/>
                  </a:cubicBezTo>
                  <a:cubicBezTo>
                    <a:pt x="33900" y="17172"/>
                    <a:pt x="32896" y="16734"/>
                    <a:pt x="32157" y="15954"/>
                  </a:cubicBezTo>
                  <a:lnTo>
                    <a:pt x="23787" y="7141"/>
                  </a:lnTo>
                  <a:cubicBezTo>
                    <a:pt x="22219" y="5548"/>
                    <a:pt x="22176" y="2918"/>
                    <a:pt x="23690" y="1268"/>
                  </a:cubicBezTo>
                  <a:cubicBezTo>
                    <a:pt x="25204" y="-382"/>
                    <a:pt x="27702" y="-428"/>
                    <a:pt x="29270" y="1166"/>
                  </a:cubicBezTo>
                  <a:close/>
                </a:path>
              </a:pathLst>
            </a:custGeom>
            <a:gradFill>
              <a:gsLst>
                <a:gs pos="2917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01D2B0F7-0521-33DA-1DC4-0A9238756D61}"/>
                </a:ext>
              </a:extLst>
            </p:cNvPr>
            <p:cNvSpPr/>
            <p:nvPr/>
          </p:nvSpPr>
          <p:spPr>
            <a:xfrm>
              <a:off x="1029503" y="3742804"/>
              <a:ext cx="10239" cy="10778"/>
            </a:xfrm>
            <a:custGeom>
              <a:avLst/>
              <a:gdLst>
                <a:gd name="connsiteX0" fmla="*/ 3646 w 10239"/>
                <a:gd name="connsiteY0" fmla="*/ 230 h 10778"/>
                <a:gd name="connsiteX1" fmla="*/ 218 w 10239"/>
                <a:gd name="connsiteY1" fmla="*/ 6940 h 10778"/>
                <a:gd name="connsiteX2" fmla="*/ 6593 w 10239"/>
                <a:gd name="connsiteY2" fmla="*/ 10549 h 10778"/>
                <a:gd name="connsiteX3" fmla="*/ 10022 w 10239"/>
                <a:gd name="connsiteY3" fmla="*/ 3840 h 10778"/>
                <a:gd name="connsiteX4" fmla="*/ 3651 w 10239"/>
                <a:gd name="connsiteY4" fmla="*/ 228 h 10778"/>
                <a:gd name="connsiteX5" fmla="*/ 3646 w 10239"/>
                <a:gd name="connsiteY5" fmla="*/ 23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9" h="10778">
                  <a:moveTo>
                    <a:pt x="3646" y="230"/>
                  </a:moveTo>
                  <a:cubicBezTo>
                    <a:pt x="939" y="1086"/>
                    <a:pt x="-596" y="4091"/>
                    <a:pt x="218" y="6940"/>
                  </a:cubicBezTo>
                  <a:cubicBezTo>
                    <a:pt x="1032" y="9790"/>
                    <a:pt x="3886" y="11405"/>
                    <a:pt x="6593" y="10549"/>
                  </a:cubicBezTo>
                  <a:cubicBezTo>
                    <a:pt x="9300" y="9692"/>
                    <a:pt x="10835" y="6689"/>
                    <a:pt x="10022" y="3840"/>
                  </a:cubicBezTo>
                  <a:cubicBezTo>
                    <a:pt x="9210" y="991"/>
                    <a:pt x="6358" y="-626"/>
                    <a:pt x="3651" y="228"/>
                  </a:cubicBezTo>
                  <a:cubicBezTo>
                    <a:pt x="3650" y="229"/>
                    <a:pt x="3648" y="229"/>
                    <a:pt x="3646" y="230"/>
                  </a:cubicBezTo>
                  <a:close/>
                </a:path>
              </a:pathLst>
            </a:custGeom>
            <a:solidFill>
              <a:srgbClr val="0078D4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92750B83-3B8D-9312-4DF5-9F3C2DA841DD}"/>
                </a:ext>
              </a:extLst>
            </p:cNvPr>
            <p:cNvSpPr/>
            <p:nvPr/>
          </p:nvSpPr>
          <p:spPr>
            <a:xfrm>
              <a:off x="1021910" y="3773839"/>
              <a:ext cx="10239" cy="10778"/>
            </a:xfrm>
            <a:custGeom>
              <a:avLst/>
              <a:gdLst>
                <a:gd name="connsiteX0" fmla="*/ 3646 w 10239"/>
                <a:gd name="connsiteY0" fmla="*/ 230 h 10778"/>
                <a:gd name="connsiteX1" fmla="*/ 218 w 10239"/>
                <a:gd name="connsiteY1" fmla="*/ 6940 h 10778"/>
                <a:gd name="connsiteX2" fmla="*/ 6593 w 10239"/>
                <a:gd name="connsiteY2" fmla="*/ 10549 h 10778"/>
                <a:gd name="connsiteX3" fmla="*/ 10022 w 10239"/>
                <a:gd name="connsiteY3" fmla="*/ 3839 h 10778"/>
                <a:gd name="connsiteX4" fmla="*/ 3651 w 10239"/>
                <a:gd name="connsiteY4" fmla="*/ 228 h 10778"/>
                <a:gd name="connsiteX5" fmla="*/ 3646 w 10239"/>
                <a:gd name="connsiteY5" fmla="*/ 23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9" h="10778">
                  <a:moveTo>
                    <a:pt x="3646" y="230"/>
                  </a:moveTo>
                  <a:cubicBezTo>
                    <a:pt x="939" y="1086"/>
                    <a:pt x="-596" y="4091"/>
                    <a:pt x="218" y="6940"/>
                  </a:cubicBezTo>
                  <a:cubicBezTo>
                    <a:pt x="1032" y="9790"/>
                    <a:pt x="3886" y="11405"/>
                    <a:pt x="6593" y="10549"/>
                  </a:cubicBezTo>
                  <a:cubicBezTo>
                    <a:pt x="9300" y="9692"/>
                    <a:pt x="10835" y="6689"/>
                    <a:pt x="10022" y="3839"/>
                  </a:cubicBezTo>
                  <a:cubicBezTo>
                    <a:pt x="9210" y="991"/>
                    <a:pt x="6358" y="-626"/>
                    <a:pt x="3651" y="228"/>
                  </a:cubicBezTo>
                  <a:cubicBezTo>
                    <a:pt x="3650" y="229"/>
                    <a:pt x="3648" y="229"/>
                    <a:pt x="3646" y="230"/>
                  </a:cubicBezTo>
                  <a:close/>
                </a:path>
              </a:pathLst>
            </a:custGeom>
            <a:solidFill>
              <a:srgbClr val="0078D4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34" name="Graphic 11">
            <a:extLst>
              <a:ext uri="{FF2B5EF4-FFF2-40B4-BE49-F238E27FC236}">
                <a16:creationId xmlns:a16="http://schemas.microsoft.com/office/drawing/2014/main" id="{3A3B2532-F003-EC4C-B838-55A40EDBE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76506" y="3881898"/>
            <a:ext cx="297552" cy="299270"/>
          </a:xfrm>
          <a:custGeom>
            <a:avLst/>
            <a:gdLst>
              <a:gd name="connsiteX0" fmla="*/ 30956 w 171450"/>
              <a:gd name="connsiteY0" fmla="*/ 0 h 171450"/>
              <a:gd name="connsiteX1" fmla="*/ 0 w 171450"/>
              <a:gd name="connsiteY1" fmla="*/ 30956 h 171450"/>
              <a:gd name="connsiteX2" fmla="*/ 0 w 171450"/>
              <a:gd name="connsiteY2" fmla="*/ 140494 h 171450"/>
              <a:gd name="connsiteX3" fmla="*/ 30956 w 171450"/>
              <a:gd name="connsiteY3" fmla="*/ 171450 h 171450"/>
              <a:gd name="connsiteX4" fmla="*/ 140494 w 171450"/>
              <a:gd name="connsiteY4" fmla="*/ 171450 h 171450"/>
              <a:gd name="connsiteX5" fmla="*/ 171450 w 171450"/>
              <a:gd name="connsiteY5" fmla="*/ 140494 h 171450"/>
              <a:gd name="connsiteX6" fmla="*/ 171450 w 171450"/>
              <a:gd name="connsiteY6" fmla="*/ 30956 h 171450"/>
              <a:gd name="connsiteX7" fmla="*/ 140494 w 171450"/>
              <a:gd name="connsiteY7" fmla="*/ 0 h 171450"/>
              <a:gd name="connsiteX8" fmla="*/ 30956 w 171450"/>
              <a:gd name="connsiteY8" fmla="*/ 0 h 171450"/>
              <a:gd name="connsiteX9" fmla="*/ 136017 w 171450"/>
              <a:gd name="connsiteY9" fmla="*/ 59823 h 171450"/>
              <a:gd name="connsiteX10" fmla="*/ 71688 w 171450"/>
              <a:gd name="connsiteY10" fmla="*/ 124078 h 171450"/>
              <a:gd name="connsiteX11" fmla="*/ 61588 w 171450"/>
              <a:gd name="connsiteY11" fmla="*/ 124075 h 171450"/>
              <a:gd name="connsiteX12" fmla="*/ 35434 w 171450"/>
              <a:gd name="connsiteY12" fmla="*/ 97920 h 171450"/>
              <a:gd name="connsiteX13" fmla="*/ 35435 w 171450"/>
              <a:gd name="connsiteY13" fmla="*/ 87817 h 171450"/>
              <a:gd name="connsiteX14" fmla="*/ 45538 w 171450"/>
              <a:gd name="connsiteY14" fmla="*/ 87818 h 171450"/>
              <a:gd name="connsiteX15" fmla="*/ 66642 w 171450"/>
              <a:gd name="connsiteY15" fmla="*/ 108924 h 171450"/>
              <a:gd name="connsiteX16" fmla="*/ 125920 w 171450"/>
              <a:gd name="connsiteY16" fmla="*/ 49714 h 171450"/>
              <a:gd name="connsiteX17" fmla="*/ 136023 w 171450"/>
              <a:gd name="connsiteY17" fmla="*/ 49720 h 171450"/>
              <a:gd name="connsiteX18" fmla="*/ 136017 w 171450"/>
              <a:gd name="connsiteY18" fmla="*/ 59823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1450" h="171450">
                <a:moveTo>
                  <a:pt x="30956" y="0"/>
                </a:moveTo>
                <a:cubicBezTo>
                  <a:pt x="13860" y="0"/>
                  <a:pt x="0" y="13860"/>
                  <a:pt x="0" y="30956"/>
                </a:cubicBezTo>
                <a:lnTo>
                  <a:pt x="0" y="140494"/>
                </a:lnTo>
                <a:cubicBezTo>
                  <a:pt x="0" y="157590"/>
                  <a:pt x="13860" y="171450"/>
                  <a:pt x="30956" y="171450"/>
                </a:cubicBezTo>
                <a:lnTo>
                  <a:pt x="140494" y="171450"/>
                </a:lnTo>
                <a:cubicBezTo>
                  <a:pt x="157590" y="171450"/>
                  <a:pt x="171450" y="157590"/>
                  <a:pt x="171450" y="140494"/>
                </a:cubicBezTo>
                <a:lnTo>
                  <a:pt x="171450" y="30956"/>
                </a:lnTo>
                <a:cubicBezTo>
                  <a:pt x="171450" y="13860"/>
                  <a:pt x="157590" y="0"/>
                  <a:pt x="140494" y="0"/>
                </a:cubicBezTo>
                <a:lnTo>
                  <a:pt x="30956" y="0"/>
                </a:lnTo>
                <a:close/>
                <a:moveTo>
                  <a:pt x="136017" y="59823"/>
                </a:moveTo>
                <a:lnTo>
                  <a:pt x="71688" y="124078"/>
                </a:lnTo>
                <a:cubicBezTo>
                  <a:pt x="68897" y="126865"/>
                  <a:pt x="64376" y="126863"/>
                  <a:pt x="61588" y="124075"/>
                </a:cubicBezTo>
                <a:lnTo>
                  <a:pt x="35434" y="97920"/>
                </a:lnTo>
                <a:cubicBezTo>
                  <a:pt x="32645" y="95130"/>
                  <a:pt x="32645" y="90607"/>
                  <a:pt x="35435" y="87817"/>
                </a:cubicBezTo>
                <a:cubicBezTo>
                  <a:pt x="38225" y="85028"/>
                  <a:pt x="42748" y="85028"/>
                  <a:pt x="45538" y="87818"/>
                </a:cubicBezTo>
                <a:lnTo>
                  <a:pt x="66642" y="108924"/>
                </a:lnTo>
                <a:lnTo>
                  <a:pt x="125920" y="49714"/>
                </a:lnTo>
                <a:cubicBezTo>
                  <a:pt x="128711" y="46926"/>
                  <a:pt x="133235" y="46929"/>
                  <a:pt x="136023" y="49720"/>
                </a:cubicBezTo>
                <a:cubicBezTo>
                  <a:pt x="138812" y="52512"/>
                  <a:pt x="138809" y="57035"/>
                  <a:pt x="136017" y="59823"/>
                </a:cubicBezTo>
                <a:close/>
              </a:path>
            </a:pathLst>
          </a:custGeom>
          <a:gradFill>
            <a:gsLst>
              <a:gs pos="2917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EFB29A0-5EC6-0695-EEE5-7E705C69B65C}"/>
              </a:ext>
            </a:extLst>
          </p:cNvPr>
          <p:cNvSpPr txBox="1"/>
          <p:nvPr/>
        </p:nvSpPr>
        <p:spPr>
          <a:xfrm>
            <a:off x="8397450" y="4409777"/>
            <a:ext cx="20678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Mission critical engine</a:t>
            </a:r>
          </a:p>
        </p:txBody>
      </p:sp>
      <p:sp>
        <p:nvSpPr>
          <p:cNvPr id="25" name="Rectangle: Rounded Corners 135">
            <a:extLst>
              <a:ext uri="{FF2B5EF4-FFF2-40B4-BE49-F238E27FC236}">
                <a16:creationId xmlns:a16="http://schemas.microsoft.com/office/drawing/2014/main" id="{26B42FE9-4880-49F3-02C7-69F445A78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3406" y="4989675"/>
            <a:ext cx="11025188" cy="1373025"/>
          </a:xfrm>
          <a:prstGeom prst="roundRect">
            <a:avLst>
              <a:gd name="adj" fmla="val 1287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57" tIns="209006" rIns="261257" bIns="2090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04917" fontAlgn="base">
              <a:spcBef>
                <a:spcPts val="317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2800" b="1">
              <a:ln w="3175">
                <a:noFill/>
              </a:ln>
              <a:gradFill flip="none" rotWithShape="1">
                <a:gsLst>
                  <a:gs pos="20183">
                    <a:srgbClr val="FFFFFF"/>
                  </a:gs>
                  <a:gs pos="42000">
                    <a:srgbClr val="FFFFFF"/>
                  </a:gs>
                </a:gsLst>
                <a:lin ang="2700000" scaled="0"/>
                <a:tileRect/>
              </a:gradFill>
              <a:latin typeface="Segoe UI Variable Display Semibold" pitchFamily="2" charset="0"/>
              <a:cs typeface="Segoe Sans Display Semibold" pitchFamily="2" charset="0"/>
            </a:endParaRPr>
          </a:p>
        </p:txBody>
      </p:sp>
      <p:pic>
        <p:nvPicPr>
          <p:cNvPr id="9" name="Graphic 8" descr="Azure Arc icon">
            <a:extLst>
              <a:ext uri="{FF2B5EF4-FFF2-40B4-BE49-F238E27FC236}">
                <a16:creationId xmlns:a16="http://schemas.microsoft.com/office/drawing/2014/main" id="{50CEDF9D-2E6A-587B-7283-2384979B67F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49964" y="5233232"/>
            <a:ext cx="515093" cy="51509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21F1A33-F33F-F5DB-0E92-90CA19495B34}"/>
              </a:ext>
            </a:extLst>
          </p:cNvPr>
          <p:cNvSpPr txBox="1"/>
          <p:nvPr/>
        </p:nvSpPr>
        <p:spPr>
          <a:xfrm>
            <a:off x="1121055" y="5852688"/>
            <a:ext cx="13597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Connected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with Arc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FA17D01-C3B9-D061-5073-ADC576845882}"/>
              </a:ext>
            </a:extLst>
          </p:cNvPr>
          <p:cNvSpPr txBox="1"/>
          <p:nvPr/>
        </p:nvSpPr>
        <p:spPr>
          <a:xfrm>
            <a:off x="3736625" y="5852688"/>
            <a:ext cx="7829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Assisted by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Copilots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D2E9EF-8312-7FFA-2341-CD4D64E7218D}"/>
              </a:ext>
            </a:extLst>
          </p:cNvPr>
          <p:cNvSpPr txBox="1"/>
          <p:nvPr/>
        </p:nvSpPr>
        <p:spPr>
          <a:xfrm>
            <a:off x="5705669" y="5852688"/>
            <a:ext cx="7806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Benchmark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leader</a:t>
            </a:r>
          </a:p>
        </p:txBody>
      </p:sp>
      <p:sp>
        <p:nvSpPr>
          <p:cNvPr id="27" name="Graphic 121">
            <a:extLst>
              <a:ext uri="{FF2B5EF4-FFF2-40B4-BE49-F238E27FC236}">
                <a16:creationId xmlns:a16="http://schemas.microsoft.com/office/drawing/2014/main" id="{528074E9-84C8-5229-41F1-90B8CF45692F}"/>
              </a:ext>
            </a:extLst>
          </p:cNvPr>
          <p:cNvSpPr/>
          <p:nvPr/>
        </p:nvSpPr>
        <p:spPr>
          <a:xfrm>
            <a:off x="8049898" y="5216143"/>
            <a:ext cx="484503" cy="484503"/>
          </a:xfrm>
          <a:custGeom>
            <a:avLst/>
            <a:gdLst>
              <a:gd name="connsiteX0" fmla="*/ 191075 w 340225"/>
              <a:gd name="connsiteY0" fmla="*/ 117794 h 340225"/>
              <a:gd name="connsiteX1" fmla="*/ 182225 w 340225"/>
              <a:gd name="connsiteY1" fmla="*/ 148850 h 340225"/>
              <a:gd name="connsiteX2" fmla="*/ 214740 w 340225"/>
              <a:gd name="connsiteY2" fmla="*/ 148849 h 340225"/>
              <a:gd name="connsiteX3" fmla="*/ 221274 w 340225"/>
              <a:gd name="connsiteY3" fmla="*/ 162800 h 340225"/>
              <a:gd name="connsiteX4" fmla="*/ 164746 w 340225"/>
              <a:gd name="connsiteY4" fmla="*/ 230635 h 340225"/>
              <a:gd name="connsiteX5" fmla="*/ 149324 w 340225"/>
              <a:gd name="connsiteY5" fmla="*/ 222374 h 340225"/>
              <a:gd name="connsiteX6" fmla="*/ 158534 w 340225"/>
              <a:gd name="connsiteY6" fmla="*/ 191377 h 340225"/>
              <a:gd name="connsiteX7" fmla="*/ 125433 w 340225"/>
              <a:gd name="connsiteY7" fmla="*/ 191377 h 340225"/>
              <a:gd name="connsiteX8" fmla="*/ 118909 w 340225"/>
              <a:gd name="connsiteY8" fmla="*/ 177413 h 340225"/>
              <a:gd name="connsiteX9" fmla="*/ 175635 w 340225"/>
              <a:gd name="connsiteY9" fmla="*/ 109616 h 340225"/>
              <a:gd name="connsiteX10" fmla="*/ 191075 w 340225"/>
              <a:gd name="connsiteY10" fmla="*/ 117794 h 340225"/>
              <a:gd name="connsiteX11" fmla="*/ 127585 w 340225"/>
              <a:gd name="connsiteY11" fmla="*/ 10632 h 340225"/>
              <a:gd name="connsiteX12" fmla="*/ 116953 w 340225"/>
              <a:gd name="connsiteY12" fmla="*/ 0 h 340225"/>
              <a:gd name="connsiteX13" fmla="*/ 106321 w 340225"/>
              <a:gd name="connsiteY13" fmla="*/ 10632 h 340225"/>
              <a:gd name="connsiteX14" fmla="*/ 106321 w 340225"/>
              <a:gd name="connsiteY14" fmla="*/ 42528 h 340225"/>
              <a:gd name="connsiteX15" fmla="*/ 95688 w 340225"/>
              <a:gd name="connsiteY15" fmla="*/ 42528 h 340225"/>
              <a:gd name="connsiteX16" fmla="*/ 42528 w 340225"/>
              <a:gd name="connsiteY16" fmla="*/ 95688 h 340225"/>
              <a:gd name="connsiteX17" fmla="*/ 42528 w 340225"/>
              <a:gd name="connsiteY17" fmla="*/ 106321 h 340225"/>
              <a:gd name="connsiteX18" fmla="*/ 10632 w 340225"/>
              <a:gd name="connsiteY18" fmla="*/ 106321 h 340225"/>
              <a:gd name="connsiteX19" fmla="*/ 0 w 340225"/>
              <a:gd name="connsiteY19" fmla="*/ 116953 h 340225"/>
              <a:gd name="connsiteX20" fmla="*/ 10632 w 340225"/>
              <a:gd name="connsiteY20" fmla="*/ 127585 h 340225"/>
              <a:gd name="connsiteX21" fmla="*/ 42528 w 340225"/>
              <a:gd name="connsiteY21" fmla="*/ 127585 h 340225"/>
              <a:gd name="connsiteX22" fmla="*/ 42528 w 340225"/>
              <a:gd name="connsiteY22" fmla="*/ 159481 h 340225"/>
              <a:gd name="connsiteX23" fmla="*/ 10632 w 340225"/>
              <a:gd name="connsiteY23" fmla="*/ 159481 h 340225"/>
              <a:gd name="connsiteX24" fmla="*/ 0 w 340225"/>
              <a:gd name="connsiteY24" fmla="*/ 170113 h 340225"/>
              <a:gd name="connsiteX25" fmla="*/ 10632 w 340225"/>
              <a:gd name="connsiteY25" fmla="*/ 180745 h 340225"/>
              <a:gd name="connsiteX26" fmla="*/ 42528 w 340225"/>
              <a:gd name="connsiteY26" fmla="*/ 180745 h 340225"/>
              <a:gd name="connsiteX27" fmla="*/ 42528 w 340225"/>
              <a:gd name="connsiteY27" fmla="*/ 212641 h 340225"/>
              <a:gd name="connsiteX28" fmla="*/ 10632 w 340225"/>
              <a:gd name="connsiteY28" fmla="*/ 212641 h 340225"/>
              <a:gd name="connsiteX29" fmla="*/ 0 w 340225"/>
              <a:gd name="connsiteY29" fmla="*/ 223273 h 340225"/>
              <a:gd name="connsiteX30" fmla="*/ 10632 w 340225"/>
              <a:gd name="connsiteY30" fmla="*/ 233905 h 340225"/>
              <a:gd name="connsiteX31" fmla="*/ 42528 w 340225"/>
              <a:gd name="connsiteY31" fmla="*/ 233905 h 340225"/>
              <a:gd name="connsiteX32" fmla="*/ 42528 w 340225"/>
              <a:gd name="connsiteY32" fmla="*/ 244537 h 340225"/>
              <a:gd name="connsiteX33" fmla="*/ 95688 w 340225"/>
              <a:gd name="connsiteY33" fmla="*/ 297697 h 340225"/>
              <a:gd name="connsiteX34" fmla="*/ 106321 w 340225"/>
              <a:gd name="connsiteY34" fmla="*/ 297697 h 340225"/>
              <a:gd name="connsiteX35" fmla="*/ 106321 w 340225"/>
              <a:gd name="connsiteY35" fmla="*/ 329594 h 340225"/>
              <a:gd name="connsiteX36" fmla="*/ 116953 w 340225"/>
              <a:gd name="connsiteY36" fmla="*/ 340226 h 340225"/>
              <a:gd name="connsiteX37" fmla="*/ 127585 w 340225"/>
              <a:gd name="connsiteY37" fmla="*/ 329594 h 340225"/>
              <a:gd name="connsiteX38" fmla="*/ 127585 w 340225"/>
              <a:gd name="connsiteY38" fmla="*/ 297697 h 340225"/>
              <a:gd name="connsiteX39" fmla="*/ 159481 w 340225"/>
              <a:gd name="connsiteY39" fmla="*/ 297697 h 340225"/>
              <a:gd name="connsiteX40" fmla="*/ 159481 w 340225"/>
              <a:gd name="connsiteY40" fmla="*/ 329594 h 340225"/>
              <a:gd name="connsiteX41" fmla="*/ 170113 w 340225"/>
              <a:gd name="connsiteY41" fmla="*/ 340226 h 340225"/>
              <a:gd name="connsiteX42" fmla="*/ 180745 w 340225"/>
              <a:gd name="connsiteY42" fmla="*/ 329594 h 340225"/>
              <a:gd name="connsiteX43" fmla="*/ 180745 w 340225"/>
              <a:gd name="connsiteY43" fmla="*/ 297697 h 340225"/>
              <a:gd name="connsiteX44" fmla="*/ 212641 w 340225"/>
              <a:gd name="connsiteY44" fmla="*/ 297697 h 340225"/>
              <a:gd name="connsiteX45" fmla="*/ 212641 w 340225"/>
              <a:gd name="connsiteY45" fmla="*/ 329594 h 340225"/>
              <a:gd name="connsiteX46" fmla="*/ 223273 w 340225"/>
              <a:gd name="connsiteY46" fmla="*/ 340226 h 340225"/>
              <a:gd name="connsiteX47" fmla="*/ 233905 w 340225"/>
              <a:gd name="connsiteY47" fmla="*/ 329594 h 340225"/>
              <a:gd name="connsiteX48" fmla="*/ 233905 w 340225"/>
              <a:gd name="connsiteY48" fmla="*/ 297697 h 340225"/>
              <a:gd name="connsiteX49" fmla="*/ 244537 w 340225"/>
              <a:gd name="connsiteY49" fmla="*/ 297697 h 340225"/>
              <a:gd name="connsiteX50" fmla="*/ 297697 w 340225"/>
              <a:gd name="connsiteY50" fmla="*/ 244537 h 340225"/>
              <a:gd name="connsiteX51" fmla="*/ 297697 w 340225"/>
              <a:gd name="connsiteY51" fmla="*/ 233905 h 340225"/>
              <a:gd name="connsiteX52" fmla="*/ 329594 w 340225"/>
              <a:gd name="connsiteY52" fmla="*/ 233905 h 340225"/>
              <a:gd name="connsiteX53" fmla="*/ 340226 w 340225"/>
              <a:gd name="connsiteY53" fmla="*/ 223273 h 340225"/>
              <a:gd name="connsiteX54" fmla="*/ 329594 w 340225"/>
              <a:gd name="connsiteY54" fmla="*/ 212641 h 340225"/>
              <a:gd name="connsiteX55" fmla="*/ 297697 w 340225"/>
              <a:gd name="connsiteY55" fmla="*/ 212641 h 340225"/>
              <a:gd name="connsiteX56" fmla="*/ 297697 w 340225"/>
              <a:gd name="connsiteY56" fmla="*/ 180745 h 340225"/>
              <a:gd name="connsiteX57" fmla="*/ 329594 w 340225"/>
              <a:gd name="connsiteY57" fmla="*/ 180745 h 340225"/>
              <a:gd name="connsiteX58" fmla="*/ 340226 w 340225"/>
              <a:gd name="connsiteY58" fmla="*/ 170113 h 340225"/>
              <a:gd name="connsiteX59" fmla="*/ 329594 w 340225"/>
              <a:gd name="connsiteY59" fmla="*/ 159481 h 340225"/>
              <a:gd name="connsiteX60" fmla="*/ 297697 w 340225"/>
              <a:gd name="connsiteY60" fmla="*/ 159481 h 340225"/>
              <a:gd name="connsiteX61" fmla="*/ 297697 w 340225"/>
              <a:gd name="connsiteY61" fmla="*/ 127585 h 340225"/>
              <a:gd name="connsiteX62" fmla="*/ 329594 w 340225"/>
              <a:gd name="connsiteY62" fmla="*/ 127585 h 340225"/>
              <a:gd name="connsiteX63" fmla="*/ 340226 w 340225"/>
              <a:gd name="connsiteY63" fmla="*/ 116953 h 340225"/>
              <a:gd name="connsiteX64" fmla="*/ 329594 w 340225"/>
              <a:gd name="connsiteY64" fmla="*/ 106321 h 340225"/>
              <a:gd name="connsiteX65" fmla="*/ 297697 w 340225"/>
              <a:gd name="connsiteY65" fmla="*/ 106321 h 340225"/>
              <a:gd name="connsiteX66" fmla="*/ 297697 w 340225"/>
              <a:gd name="connsiteY66" fmla="*/ 95688 h 340225"/>
              <a:gd name="connsiteX67" fmla="*/ 244537 w 340225"/>
              <a:gd name="connsiteY67" fmla="*/ 42528 h 340225"/>
              <a:gd name="connsiteX68" fmla="*/ 233905 w 340225"/>
              <a:gd name="connsiteY68" fmla="*/ 42528 h 340225"/>
              <a:gd name="connsiteX69" fmla="*/ 233905 w 340225"/>
              <a:gd name="connsiteY69" fmla="*/ 10632 h 340225"/>
              <a:gd name="connsiteX70" fmla="*/ 223273 w 340225"/>
              <a:gd name="connsiteY70" fmla="*/ 0 h 340225"/>
              <a:gd name="connsiteX71" fmla="*/ 212641 w 340225"/>
              <a:gd name="connsiteY71" fmla="*/ 10632 h 340225"/>
              <a:gd name="connsiteX72" fmla="*/ 212641 w 340225"/>
              <a:gd name="connsiteY72" fmla="*/ 42528 h 340225"/>
              <a:gd name="connsiteX73" fmla="*/ 180745 w 340225"/>
              <a:gd name="connsiteY73" fmla="*/ 42528 h 340225"/>
              <a:gd name="connsiteX74" fmla="*/ 180745 w 340225"/>
              <a:gd name="connsiteY74" fmla="*/ 10632 h 340225"/>
              <a:gd name="connsiteX75" fmla="*/ 170113 w 340225"/>
              <a:gd name="connsiteY75" fmla="*/ 0 h 340225"/>
              <a:gd name="connsiteX76" fmla="*/ 159481 w 340225"/>
              <a:gd name="connsiteY76" fmla="*/ 10632 h 340225"/>
              <a:gd name="connsiteX77" fmla="*/ 159481 w 340225"/>
              <a:gd name="connsiteY77" fmla="*/ 42528 h 340225"/>
              <a:gd name="connsiteX78" fmla="*/ 127585 w 340225"/>
              <a:gd name="connsiteY78" fmla="*/ 42528 h 340225"/>
              <a:gd name="connsiteX79" fmla="*/ 127585 w 340225"/>
              <a:gd name="connsiteY79" fmla="*/ 10632 h 340225"/>
              <a:gd name="connsiteX80" fmla="*/ 244537 w 340225"/>
              <a:gd name="connsiteY80" fmla="*/ 63792 h 340225"/>
              <a:gd name="connsiteX81" fmla="*/ 276433 w 340225"/>
              <a:gd name="connsiteY81" fmla="*/ 95688 h 340225"/>
              <a:gd name="connsiteX82" fmla="*/ 276433 w 340225"/>
              <a:gd name="connsiteY82" fmla="*/ 244537 h 340225"/>
              <a:gd name="connsiteX83" fmla="*/ 244537 w 340225"/>
              <a:gd name="connsiteY83" fmla="*/ 276433 h 340225"/>
              <a:gd name="connsiteX84" fmla="*/ 95688 w 340225"/>
              <a:gd name="connsiteY84" fmla="*/ 276433 h 340225"/>
              <a:gd name="connsiteX85" fmla="*/ 63792 w 340225"/>
              <a:gd name="connsiteY85" fmla="*/ 244537 h 340225"/>
              <a:gd name="connsiteX86" fmla="*/ 63792 w 340225"/>
              <a:gd name="connsiteY86" fmla="*/ 95688 h 340225"/>
              <a:gd name="connsiteX87" fmla="*/ 95688 w 340225"/>
              <a:gd name="connsiteY87" fmla="*/ 63792 h 340225"/>
              <a:gd name="connsiteX88" fmla="*/ 244537 w 340225"/>
              <a:gd name="connsiteY88" fmla="*/ 63792 h 34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40225" h="340225">
                <a:moveTo>
                  <a:pt x="191075" y="117794"/>
                </a:moveTo>
                <a:lnTo>
                  <a:pt x="182225" y="148850"/>
                </a:lnTo>
                <a:lnTo>
                  <a:pt x="214740" y="148849"/>
                </a:lnTo>
                <a:cubicBezTo>
                  <a:pt x="221950" y="148849"/>
                  <a:pt x="225891" y="157260"/>
                  <a:pt x="221274" y="162800"/>
                </a:cubicBezTo>
                <a:lnTo>
                  <a:pt x="164746" y="230635"/>
                </a:lnTo>
                <a:cubicBezTo>
                  <a:pt x="158532" y="238092"/>
                  <a:pt x="146559" y="231677"/>
                  <a:pt x="149324" y="222374"/>
                </a:cubicBezTo>
                <a:lnTo>
                  <a:pt x="158534" y="191377"/>
                </a:lnTo>
                <a:lnTo>
                  <a:pt x="125433" y="191377"/>
                </a:lnTo>
                <a:cubicBezTo>
                  <a:pt x="118214" y="191377"/>
                  <a:pt x="114277" y="182950"/>
                  <a:pt x="118909" y="177413"/>
                </a:cubicBezTo>
                <a:lnTo>
                  <a:pt x="175635" y="109616"/>
                </a:lnTo>
                <a:cubicBezTo>
                  <a:pt x="181823" y="102221"/>
                  <a:pt x="193716" y="108522"/>
                  <a:pt x="191075" y="117794"/>
                </a:cubicBezTo>
                <a:close/>
                <a:moveTo>
                  <a:pt x="127585" y="10632"/>
                </a:moveTo>
                <a:cubicBezTo>
                  <a:pt x="127585" y="4760"/>
                  <a:pt x="122824" y="0"/>
                  <a:pt x="116953" y="0"/>
                </a:cubicBezTo>
                <a:cubicBezTo>
                  <a:pt x="111081" y="0"/>
                  <a:pt x="106321" y="4760"/>
                  <a:pt x="106321" y="10632"/>
                </a:cubicBezTo>
                <a:lnTo>
                  <a:pt x="106321" y="42528"/>
                </a:lnTo>
                <a:lnTo>
                  <a:pt x="95688" y="42528"/>
                </a:lnTo>
                <a:cubicBezTo>
                  <a:pt x="66329" y="42528"/>
                  <a:pt x="42528" y="66329"/>
                  <a:pt x="42528" y="95688"/>
                </a:cubicBezTo>
                <a:lnTo>
                  <a:pt x="42528" y="106321"/>
                </a:lnTo>
                <a:lnTo>
                  <a:pt x="10632" y="106321"/>
                </a:lnTo>
                <a:cubicBezTo>
                  <a:pt x="4760" y="106321"/>
                  <a:pt x="0" y="111081"/>
                  <a:pt x="0" y="116953"/>
                </a:cubicBezTo>
                <a:cubicBezTo>
                  <a:pt x="0" y="122824"/>
                  <a:pt x="4760" y="127585"/>
                  <a:pt x="10632" y="127585"/>
                </a:cubicBezTo>
                <a:lnTo>
                  <a:pt x="42528" y="127585"/>
                </a:lnTo>
                <a:lnTo>
                  <a:pt x="42528" y="159481"/>
                </a:lnTo>
                <a:lnTo>
                  <a:pt x="10632" y="159481"/>
                </a:lnTo>
                <a:cubicBezTo>
                  <a:pt x="4760" y="159481"/>
                  <a:pt x="0" y="164241"/>
                  <a:pt x="0" y="170113"/>
                </a:cubicBezTo>
                <a:cubicBezTo>
                  <a:pt x="0" y="175984"/>
                  <a:pt x="4760" y="180745"/>
                  <a:pt x="10632" y="180745"/>
                </a:cubicBezTo>
                <a:lnTo>
                  <a:pt x="42528" y="180745"/>
                </a:lnTo>
                <a:lnTo>
                  <a:pt x="42528" y="212641"/>
                </a:lnTo>
                <a:lnTo>
                  <a:pt x="10632" y="212641"/>
                </a:lnTo>
                <a:cubicBezTo>
                  <a:pt x="4760" y="212641"/>
                  <a:pt x="0" y="217402"/>
                  <a:pt x="0" y="223273"/>
                </a:cubicBezTo>
                <a:cubicBezTo>
                  <a:pt x="0" y="229144"/>
                  <a:pt x="4760" y="233905"/>
                  <a:pt x="10632" y="233905"/>
                </a:cubicBezTo>
                <a:lnTo>
                  <a:pt x="42528" y="233905"/>
                </a:lnTo>
                <a:lnTo>
                  <a:pt x="42528" y="244537"/>
                </a:lnTo>
                <a:cubicBezTo>
                  <a:pt x="42528" y="273897"/>
                  <a:pt x="66329" y="297697"/>
                  <a:pt x="95688" y="297697"/>
                </a:cubicBezTo>
                <a:lnTo>
                  <a:pt x="106321" y="297697"/>
                </a:lnTo>
                <a:lnTo>
                  <a:pt x="106321" y="329594"/>
                </a:lnTo>
                <a:cubicBezTo>
                  <a:pt x="106321" y="335465"/>
                  <a:pt x="111081" y="340226"/>
                  <a:pt x="116953" y="340226"/>
                </a:cubicBezTo>
                <a:cubicBezTo>
                  <a:pt x="122824" y="340226"/>
                  <a:pt x="127585" y="335465"/>
                  <a:pt x="127585" y="329594"/>
                </a:cubicBezTo>
                <a:lnTo>
                  <a:pt x="127585" y="297697"/>
                </a:lnTo>
                <a:lnTo>
                  <a:pt x="159481" y="297697"/>
                </a:lnTo>
                <a:lnTo>
                  <a:pt x="159481" y="329594"/>
                </a:lnTo>
                <a:cubicBezTo>
                  <a:pt x="159481" y="335465"/>
                  <a:pt x="164241" y="340226"/>
                  <a:pt x="170113" y="340226"/>
                </a:cubicBezTo>
                <a:cubicBezTo>
                  <a:pt x="175984" y="340226"/>
                  <a:pt x="180745" y="335465"/>
                  <a:pt x="180745" y="329594"/>
                </a:cubicBezTo>
                <a:lnTo>
                  <a:pt x="180745" y="297697"/>
                </a:lnTo>
                <a:lnTo>
                  <a:pt x="212641" y="297697"/>
                </a:lnTo>
                <a:lnTo>
                  <a:pt x="212641" y="329594"/>
                </a:lnTo>
                <a:cubicBezTo>
                  <a:pt x="212641" y="335465"/>
                  <a:pt x="217402" y="340226"/>
                  <a:pt x="223273" y="340226"/>
                </a:cubicBezTo>
                <a:cubicBezTo>
                  <a:pt x="229144" y="340226"/>
                  <a:pt x="233905" y="335465"/>
                  <a:pt x="233905" y="329594"/>
                </a:cubicBezTo>
                <a:lnTo>
                  <a:pt x="233905" y="297697"/>
                </a:lnTo>
                <a:lnTo>
                  <a:pt x="244537" y="297697"/>
                </a:lnTo>
                <a:cubicBezTo>
                  <a:pt x="273897" y="297697"/>
                  <a:pt x="297697" y="273897"/>
                  <a:pt x="297697" y="244537"/>
                </a:cubicBezTo>
                <a:lnTo>
                  <a:pt x="297697" y="233905"/>
                </a:lnTo>
                <a:lnTo>
                  <a:pt x="329594" y="233905"/>
                </a:lnTo>
                <a:cubicBezTo>
                  <a:pt x="335465" y="233905"/>
                  <a:pt x="340226" y="229144"/>
                  <a:pt x="340226" y="223273"/>
                </a:cubicBezTo>
                <a:cubicBezTo>
                  <a:pt x="340226" y="217402"/>
                  <a:pt x="335465" y="212641"/>
                  <a:pt x="329594" y="212641"/>
                </a:cubicBezTo>
                <a:lnTo>
                  <a:pt x="297697" y="212641"/>
                </a:lnTo>
                <a:lnTo>
                  <a:pt x="297697" y="180745"/>
                </a:lnTo>
                <a:lnTo>
                  <a:pt x="329594" y="180745"/>
                </a:lnTo>
                <a:cubicBezTo>
                  <a:pt x="335465" y="180745"/>
                  <a:pt x="340226" y="175984"/>
                  <a:pt x="340226" y="170113"/>
                </a:cubicBezTo>
                <a:cubicBezTo>
                  <a:pt x="340226" y="164241"/>
                  <a:pt x="335465" y="159481"/>
                  <a:pt x="329594" y="159481"/>
                </a:cubicBezTo>
                <a:lnTo>
                  <a:pt x="297697" y="159481"/>
                </a:lnTo>
                <a:lnTo>
                  <a:pt x="297697" y="127585"/>
                </a:lnTo>
                <a:lnTo>
                  <a:pt x="329594" y="127585"/>
                </a:lnTo>
                <a:cubicBezTo>
                  <a:pt x="335465" y="127585"/>
                  <a:pt x="340226" y="122824"/>
                  <a:pt x="340226" y="116953"/>
                </a:cubicBezTo>
                <a:cubicBezTo>
                  <a:pt x="340226" y="111081"/>
                  <a:pt x="335465" y="106321"/>
                  <a:pt x="329594" y="106321"/>
                </a:cubicBezTo>
                <a:lnTo>
                  <a:pt x="297697" y="106321"/>
                </a:lnTo>
                <a:lnTo>
                  <a:pt x="297697" y="95688"/>
                </a:lnTo>
                <a:cubicBezTo>
                  <a:pt x="297697" y="66329"/>
                  <a:pt x="273897" y="42528"/>
                  <a:pt x="244537" y="42528"/>
                </a:cubicBezTo>
                <a:lnTo>
                  <a:pt x="233905" y="42528"/>
                </a:lnTo>
                <a:lnTo>
                  <a:pt x="233905" y="10632"/>
                </a:lnTo>
                <a:cubicBezTo>
                  <a:pt x="233905" y="4760"/>
                  <a:pt x="229144" y="0"/>
                  <a:pt x="223273" y="0"/>
                </a:cubicBezTo>
                <a:cubicBezTo>
                  <a:pt x="217402" y="0"/>
                  <a:pt x="212641" y="4760"/>
                  <a:pt x="212641" y="10632"/>
                </a:cubicBezTo>
                <a:lnTo>
                  <a:pt x="212641" y="42528"/>
                </a:lnTo>
                <a:lnTo>
                  <a:pt x="180745" y="42528"/>
                </a:lnTo>
                <a:lnTo>
                  <a:pt x="180745" y="10632"/>
                </a:lnTo>
                <a:cubicBezTo>
                  <a:pt x="180745" y="4760"/>
                  <a:pt x="175984" y="0"/>
                  <a:pt x="170113" y="0"/>
                </a:cubicBezTo>
                <a:cubicBezTo>
                  <a:pt x="164241" y="0"/>
                  <a:pt x="159481" y="4760"/>
                  <a:pt x="159481" y="10632"/>
                </a:cubicBezTo>
                <a:lnTo>
                  <a:pt x="159481" y="42528"/>
                </a:lnTo>
                <a:lnTo>
                  <a:pt x="127585" y="42528"/>
                </a:lnTo>
                <a:lnTo>
                  <a:pt x="127585" y="10632"/>
                </a:lnTo>
                <a:close/>
                <a:moveTo>
                  <a:pt x="244537" y="63792"/>
                </a:moveTo>
                <a:cubicBezTo>
                  <a:pt x="262152" y="63792"/>
                  <a:pt x="276433" y="78073"/>
                  <a:pt x="276433" y="95688"/>
                </a:cubicBezTo>
                <a:lnTo>
                  <a:pt x="276433" y="244537"/>
                </a:lnTo>
                <a:cubicBezTo>
                  <a:pt x="276433" y="262152"/>
                  <a:pt x="262152" y="276433"/>
                  <a:pt x="244537" y="276433"/>
                </a:cubicBezTo>
                <a:lnTo>
                  <a:pt x="95688" y="276433"/>
                </a:lnTo>
                <a:cubicBezTo>
                  <a:pt x="78073" y="276433"/>
                  <a:pt x="63792" y="262152"/>
                  <a:pt x="63792" y="244537"/>
                </a:cubicBezTo>
                <a:lnTo>
                  <a:pt x="63792" y="95688"/>
                </a:lnTo>
                <a:cubicBezTo>
                  <a:pt x="63792" y="78073"/>
                  <a:pt x="78073" y="63792"/>
                  <a:pt x="95688" y="63792"/>
                </a:cubicBezTo>
                <a:lnTo>
                  <a:pt x="244537" y="63792"/>
                </a:lnTo>
                <a:close/>
              </a:path>
            </a:pathLst>
          </a:custGeom>
          <a:solidFill>
            <a:schemeClr val="tx1"/>
          </a:solidFill>
          <a:ln w="209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819776-9A24-6CB3-F957-16C489F1450D}"/>
              </a:ext>
            </a:extLst>
          </p:cNvPr>
          <p:cNvSpPr txBox="1"/>
          <p:nvPr/>
        </p:nvSpPr>
        <p:spPr>
          <a:xfrm>
            <a:off x="7775160" y="5852688"/>
            <a:ext cx="10752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Optimized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latest hardware</a:t>
            </a:r>
          </a:p>
        </p:txBody>
      </p:sp>
      <p:pic>
        <p:nvPicPr>
          <p:cNvPr id="1040" name="Picture 1039" descr="Image">
            <a:extLst>
              <a:ext uri="{FF2B5EF4-FFF2-40B4-BE49-F238E27FC236}">
                <a16:creationId xmlns:a16="http://schemas.microsoft.com/office/drawing/2014/main" id="{FD8184CB-0D57-DA95-37AB-07D4F65C0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00" y="5141363"/>
            <a:ext cx="406009" cy="32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64BAC4CE-0929-0BE3-4933-E825D8A6C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duotone>
              <a:srgbClr val="0078D7">
                <a:shade val="45000"/>
                <a:satMod val="135000"/>
              </a:srgbClr>
              <a:prstClr val="white"/>
            </a:duotone>
            <a:lum bright="14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77" y="5533382"/>
            <a:ext cx="226855" cy="270066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1F15B05C-95CE-C8E0-DC76-5E068ACC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/>
        </p:blipFill>
        <p:spPr>
          <a:xfrm>
            <a:off x="10366698" y="5516948"/>
            <a:ext cx="520824" cy="304985"/>
          </a:xfrm>
          <a:prstGeom prst="rect">
            <a:avLst/>
          </a:prstGeom>
        </p:spPr>
      </p:pic>
      <p:pic>
        <p:nvPicPr>
          <p:cNvPr id="1038" name="Picture 2" descr="See the source image">
            <a:extLst>
              <a:ext uri="{FF2B5EF4-FFF2-40B4-BE49-F238E27FC236}">
                <a16:creationId xmlns:a16="http://schemas.microsoft.com/office/drawing/2014/main" id="{2CFF9737-034E-2A05-48DC-D502E86DE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3" t="24336" r="31353" b="24336"/>
          <a:stretch/>
        </p:blipFill>
        <p:spPr bwMode="auto">
          <a:xfrm>
            <a:off x="10483472" y="5131850"/>
            <a:ext cx="287276" cy="2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E5D5F0DB-2BAF-707E-6654-8A578E4B67CB}"/>
              </a:ext>
            </a:extLst>
          </p:cNvPr>
          <p:cNvSpPr txBox="1"/>
          <p:nvPr/>
        </p:nvSpPr>
        <p:spPr>
          <a:xfrm>
            <a:off x="9925075" y="5852688"/>
            <a:ext cx="877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Built for all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platforms</a:t>
            </a: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8E5763F6-2BD7-24A5-6DCB-82ACCC09747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73836" y="4938786"/>
            <a:ext cx="1011577" cy="1011577"/>
          </a:xfrm>
          <a:prstGeom prst="rect">
            <a:avLst/>
          </a:prstGeom>
        </p:spPr>
      </p:pic>
      <p:pic>
        <p:nvPicPr>
          <p:cNvPr id="39" name="Picture 2" descr="Microsoft 365 Copilot Logo, symbol, meaning, history, PNG, brand">
            <a:extLst>
              <a:ext uri="{FF2B5EF4-FFF2-40B4-BE49-F238E27FC236}">
                <a16:creationId xmlns:a16="http://schemas.microsoft.com/office/drawing/2014/main" id="{C82B7B77-044A-F16E-0E97-43A3D668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96" y="5450190"/>
            <a:ext cx="624845" cy="3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889EC1-45E8-64AE-D7BA-37833129C19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451183" y="3533145"/>
            <a:ext cx="1289634" cy="1289634"/>
          </a:xfrm>
          <a:prstGeom prst="rect">
            <a:avLst/>
          </a:prstGeom>
        </p:spPr>
      </p:pic>
      <p:pic>
        <p:nvPicPr>
          <p:cNvPr id="13" name="Picture 2" descr="Azure AI Studio - Pricing | Microsoft Azure">
            <a:extLst>
              <a:ext uri="{FF2B5EF4-FFF2-40B4-BE49-F238E27FC236}">
                <a16:creationId xmlns:a16="http://schemas.microsoft.com/office/drawing/2014/main" id="{5FCFBE95-F034-AEA3-EA5D-D5E04480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22" y="1796810"/>
            <a:ext cx="999388" cy="52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vidia PNG Images Transparent Free Download | PNGMart.com">
            <a:extLst>
              <a:ext uri="{FF2B5EF4-FFF2-40B4-BE49-F238E27FC236}">
                <a16:creationId xmlns:a16="http://schemas.microsoft.com/office/drawing/2014/main" id="{9EFE3BD8-AAF5-5B29-59C9-C1DA9CD3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89" y="2440740"/>
            <a:ext cx="551411" cy="42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9">
            <a:extLst>
              <a:ext uri="{FF2B5EF4-FFF2-40B4-BE49-F238E27FC236}">
                <a16:creationId xmlns:a16="http://schemas.microsoft.com/office/drawing/2014/main" id="{3670C64B-95AF-D19A-C273-754E12AA8384}"/>
              </a:ext>
            </a:extLst>
          </p:cNvPr>
          <p:cNvSpPr/>
          <p:nvPr/>
        </p:nvSpPr>
        <p:spPr>
          <a:xfrm>
            <a:off x="5945671" y="5239512"/>
            <a:ext cx="322607" cy="460903"/>
          </a:xfrm>
          <a:custGeom>
            <a:avLst/>
            <a:gdLst>
              <a:gd name="connsiteX0" fmla="*/ 141557 w 274153"/>
              <a:gd name="connsiteY0" fmla="*/ 71326 h 391678"/>
              <a:gd name="connsiteX1" fmla="*/ 159428 w 274153"/>
              <a:gd name="connsiteY1" fmla="*/ 107605 h 391678"/>
              <a:gd name="connsiteX2" fmla="*/ 199453 w 274153"/>
              <a:gd name="connsiteY2" fmla="*/ 113389 h 391678"/>
              <a:gd name="connsiteX3" fmla="*/ 202224 w 274153"/>
              <a:gd name="connsiteY3" fmla="*/ 121909 h 391678"/>
              <a:gd name="connsiteX4" fmla="*/ 173275 w 274153"/>
              <a:gd name="connsiteY4" fmla="*/ 150117 h 391678"/>
              <a:gd name="connsiteX5" fmla="*/ 180109 w 274153"/>
              <a:gd name="connsiteY5" fmla="*/ 189975 h 391678"/>
              <a:gd name="connsiteX6" fmla="*/ 172860 w 274153"/>
              <a:gd name="connsiteY6" fmla="*/ 195237 h 391678"/>
              <a:gd name="connsiteX7" fmla="*/ 137079 w 274153"/>
              <a:gd name="connsiteY7" fmla="*/ 176391 h 391678"/>
              <a:gd name="connsiteX8" fmla="*/ 101296 w 274153"/>
              <a:gd name="connsiteY8" fmla="*/ 195237 h 391678"/>
              <a:gd name="connsiteX9" fmla="*/ 94048 w 274153"/>
              <a:gd name="connsiteY9" fmla="*/ 189971 h 391678"/>
              <a:gd name="connsiteX10" fmla="*/ 100916 w 274153"/>
              <a:gd name="connsiteY10" fmla="*/ 150117 h 391678"/>
              <a:gd name="connsiteX11" fmla="*/ 71934 w 274153"/>
              <a:gd name="connsiteY11" fmla="*/ 121911 h 391678"/>
              <a:gd name="connsiteX12" fmla="*/ 74703 w 274153"/>
              <a:gd name="connsiteY12" fmla="*/ 113389 h 391678"/>
              <a:gd name="connsiteX13" fmla="*/ 114728 w 274153"/>
              <a:gd name="connsiteY13" fmla="*/ 107605 h 391678"/>
              <a:gd name="connsiteX14" fmla="*/ 132598 w 274153"/>
              <a:gd name="connsiteY14" fmla="*/ 71326 h 391678"/>
              <a:gd name="connsiteX15" fmla="*/ 141557 w 274153"/>
              <a:gd name="connsiteY15" fmla="*/ 71326 h 391678"/>
              <a:gd name="connsiteX16" fmla="*/ 274154 w 274153"/>
              <a:gd name="connsiteY16" fmla="*/ 137077 h 391678"/>
              <a:gd name="connsiteX17" fmla="*/ 137077 w 274153"/>
              <a:gd name="connsiteY17" fmla="*/ 0 h 391678"/>
              <a:gd name="connsiteX18" fmla="*/ 0 w 274153"/>
              <a:gd name="connsiteY18" fmla="*/ 137077 h 391678"/>
              <a:gd name="connsiteX19" fmla="*/ 39153 w 274153"/>
              <a:gd name="connsiteY19" fmla="*/ 232997 h 391678"/>
              <a:gd name="connsiteX20" fmla="*/ 39181 w 274153"/>
              <a:gd name="connsiteY20" fmla="*/ 376965 h 391678"/>
              <a:gd name="connsiteX21" fmla="*/ 39316 w 274153"/>
              <a:gd name="connsiteY21" fmla="*/ 379012 h 391678"/>
              <a:gd name="connsiteX22" fmla="*/ 62324 w 274153"/>
              <a:gd name="connsiteY22" fmla="*/ 388973 h 391678"/>
              <a:gd name="connsiteX23" fmla="*/ 137059 w 274153"/>
              <a:gd name="connsiteY23" fmla="*/ 336342 h 391678"/>
              <a:gd name="connsiteX24" fmla="*/ 211833 w 274153"/>
              <a:gd name="connsiteY24" fmla="*/ 388975 h 391678"/>
              <a:gd name="connsiteX25" fmla="*/ 213585 w 274153"/>
              <a:gd name="connsiteY25" fmla="*/ 390043 h 391678"/>
              <a:gd name="connsiteX26" fmla="*/ 234973 w 274153"/>
              <a:gd name="connsiteY26" fmla="*/ 376965 h 391678"/>
              <a:gd name="connsiteX27" fmla="*/ 235001 w 274153"/>
              <a:gd name="connsiteY27" fmla="*/ 232997 h 391678"/>
              <a:gd name="connsiteX28" fmla="*/ 274154 w 274153"/>
              <a:gd name="connsiteY28" fmla="*/ 137077 h 391678"/>
              <a:gd name="connsiteX29" fmla="*/ 205604 w 274153"/>
              <a:gd name="connsiteY29" fmla="*/ 255823 h 391678"/>
              <a:gd name="connsiteX30" fmla="*/ 205600 w 274153"/>
              <a:gd name="connsiteY30" fmla="*/ 348667 h 391678"/>
              <a:gd name="connsiteX31" fmla="*/ 145509 w 274153"/>
              <a:gd name="connsiteY31" fmla="*/ 306371 h 391678"/>
              <a:gd name="connsiteX32" fmla="*/ 143535 w 274153"/>
              <a:gd name="connsiteY32" fmla="*/ 305198 h 391678"/>
              <a:gd name="connsiteX33" fmla="*/ 128600 w 274153"/>
              <a:gd name="connsiteY33" fmla="*/ 306373 h 391678"/>
              <a:gd name="connsiteX34" fmla="*/ 68554 w 274153"/>
              <a:gd name="connsiteY34" fmla="*/ 348659 h 391678"/>
              <a:gd name="connsiteX35" fmla="*/ 68550 w 274153"/>
              <a:gd name="connsiteY35" fmla="*/ 255823 h 391678"/>
              <a:gd name="connsiteX36" fmla="*/ 137077 w 274153"/>
              <a:gd name="connsiteY36" fmla="*/ 274154 h 391678"/>
              <a:gd name="connsiteX37" fmla="*/ 205604 w 274153"/>
              <a:gd name="connsiteY37" fmla="*/ 255823 h 391678"/>
              <a:gd name="connsiteX38" fmla="*/ 29374 w 274153"/>
              <a:gd name="connsiteY38" fmla="*/ 137077 h 391678"/>
              <a:gd name="connsiteX39" fmla="*/ 137077 w 274153"/>
              <a:gd name="connsiteY39" fmla="*/ 29374 h 391678"/>
              <a:gd name="connsiteX40" fmla="*/ 244780 w 274153"/>
              <a:gd name="connsiteY40" fmla="*/ 137077 h 391678"/>
              <a:gd name="connsiteX41" fmla="*/ 137077 w 274153"/>
              <a:gd name="connsiteY41" fmla="*/ 244780 h 391678"/>
              <a:gd name="connsiteX42" fmla="*/ 29374 w 274153"/>
              <a:gd name="connsiteY42" fmla="*/ 137077 h 39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74153" h="391678">
                <a:moveTo>
                  <a:pt x="141557" y="71326"/>
                </a:moveTo>
                <a:lnTo>
                  <a:pt x="159428" y="107605"/>
                </a:lnTo>
                <a:lnTo>
                  <a:pt x="199453" y="113389"/>
                </a:lnTo>
                <a:cubicBezTo>
                  <a:pt x="203551" y="113981"/>
                  <a:pt x="205190" y="119019"/>
                  <a:pt x="202224" y="121909"/>
                </a:cubicBezTo>
                <a:lnTo>
                  <a:pt x="173275" y="150117"/>
                </a:lnTo>
                <a:lnTo>
                  <a:pt x="180109" y="189975"/>
                </a:lnTo>
                <a:cubicBezTo>
                  <a:pt x="180808" y="194056"/>
                  <a:pt x="176524" y="197168"/>
                  <a:pt x="172860" y="195237"/>
                </a:cubicBezTo>
                <a:lnTo>
                  <a:pt x="137079" y="176391"/>
                </a:lnTo>
                <a:lnTo>
                  <a:pt x="101296" y="195237"/>
                </a:lnTo>
                <a:cubicBezTo>
                  <a:pt x="97631" y="197168"/>
                  <a:pt x="93344" y="194054"/>
                  <a:pt x="94048" y="189971"/>
                </a:cubicBezTo>
                <a:lnTo>
                  <a:pt x="100916" y="150117"/>
                </a:lnTo>
                <a:lnTo>
                  <a:pt x="71934" y="121911"/>
                </a:lnTo>
                <a:cubicBezTo>
                  <a:pt x="68965" y="119022"/>
                  <a:pt x="70602" y="113982"/>
                  <a:pt x="74703" y="113389"/>
                </a:cubicBezTo>
                <a:lnTo>
                  <a:pt x="114728" y="107605"/>
                </a:lnTo>
                <a:lnTo>
                  <a:pt x="132598" y="71326"/>
                </a:lnTo>
                <a:cubicBezTo>
                  <a:pt x="134429" y="67609"/>
                  <a:pt x="139728" y="67609"/>
                  <a:pt x="141557" y="71326"/>
                </a:cubicBezTo>
                <a:close/>
                <a:moveTo>
                  <a:pt x="274154" y="137077"/>
                </a:moveTo>
                <a:cubicBezTo>
                  <a:pt x="274154" y="61371"/>
                  <a:pt x="212783" y="0"/>
                  <a:pt x="137077" y="0"/>
                </a:cubicBezTo>
                <a:cubicBezTo>
                  <a:pt x="61371" y="0"/>
                  <a:pt x="0" y="61371"/>
                  <a:pt x="0" y="137077"/>
                </a:cubicBezTo>
                <a:cubicBezTo>
                  <a:pt x="0" y="174421"/>
                  <a:pt x="14933" y="208277"/>
                  <a:pt x="39153" y="232997"/>
                </a:cubicBezTo>
                <a:lnTo>
                  <a:pt x="39181" y="376965"/>
                </a:lnTo>
                <a:lnTo>
                  <a:pt x="39316" y="379012"/>
                </a:lnTo>
                <a:cubicBezTo>
                  <a:pt x="40746" y="389637"/>
                  <a:pt x="53166" y="395422"/>
                  <a:pt x="62324" y="388973"/>
                </a:cubicBezTo>
                <a:lnTo>
                  <a:pt x="137059" y="336342"/>
                </a:lnTo>
                <a:lnTo>
                  <a:pt x="211833" y="388975"/>
                </a:lnTo>
                <a:lnTo>
                  <a:pt x="213585" y="390043"/>
                </a:lnTo>
                <a:cubicBezTo>
                  <a:pt x="223095" y="394989"/>
                  <a:pt x="234973" y="388165"/>
                  <a:pt x="234973" y="376965"/>
                </a:cubicBezTo>
                <a:lnTo>
                  <a:pt x="235001" y="232997"/>
                </a:lnTo>
                <a:cubicBezTo>
                  <a:pt x="259220" y="208277"/>
                  <a:pt x="274154" y="174421"/>
                  <a:pt x="274154" y="137077"/>
                </a:cubicBezTo>
                <a:close/>
                <a:moveTo>
                  <a:pt x="205604" y="255823"/>
                </a:moveTo>
                <a:lnTo>
                  <a:pt x="205600" y="348667"/>
                </a:lnTo>
                <a:lnTo>
                  <a:pt x="145509" y="306371"/>
                </a:lnTo>
                <a:lnTo>
                  <a:pt x="143535" y="305198"/>
                </a:lnTo>
                <a:cubicBezTo>
                  <a:pt x="138773" y="302856"/>
                  <a:pt x="133037" y="303247"/>
                  <a:pt x="128600" y="306373"/>
                </a:cubicBezTo>
                <a:lnTo>
                  <a:pt x="68554" y="348659"/>
                </a:lnTo>
                <a:lnTo>
                  <a:pt x="68550" y="255823"/>
                </a:lnTo>
                <a:cubicBezTo>
                  <a:pt x="88710" y="267480"/>
                  <a:pt x="112113" y="274154"/>
                  <a:pt x="137077" y="274154"/>
                </a:cubicBezTo>
                <a:cubicBezTo>
                  <a:pt x="162041" y="274154"/>
                  <a:pt x="185444" y="267480"/>
                  <a:pt x="205604" y="255823"/>
                </a:cubicBezTo>
                <a:close/>
                <a:moveTo>
                  <a:pt x="29374" y="137077"/>
                </a:moveTo>
                <a:cubicBezTo>
                  <a:pt x="29374" y="77594"/>
                  <a:pt x="77594" y="29374"/>
                  <a:pt x="137077" y="29374"/>
                </a:cubicBezTo>
                <a:cubicBezTo>
                  <a:pt x="196560" y="29374"/>
                  <a:pt x="244780" y="77594"/>
                  <a:pt x="244780" y="137077"/>
                </a:cubicBezTo>
                <a:cubicBezTo>
                  <a:pt x="244780" y="196560"/>
                  <a:pt x="196560" y="244780"/>
                  <a:pt x="137077" y="244780"/>
                </a:cubicBezTo>
                <a:cubicBezTo>
                  <a:pt x="77594" y="244780"/>
                  <a:pt x="29374" y="196560"/>
                  <a:pt x="29374" y="137077"/>
                </a:cubicBezTo>
                <a:close/>
              </a:path>
            </a:pathLst>
          </a:custGeom>
          <a:solidFill>
            <a:schemeClr val="tx1"/>
          </a:solidFill>
          <a:ln w="19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74E173DA-0101-AB9B-2577-C967F1186899}"/>
              </a:ext>
            </a:extLst>
          </p:cNvPr>
          <p:cNvSpPr/>
          <p:nvPr/>
        </p:nvSpPr>
        <p:spPr>
          <a:xfrm>
            <a:off x="8427058" y="3879013"/>
            <a:ext cx="277151" cy="274603"/>
          </a:xfrm>
          <a:custGeom>
            <a:avLst/>
            <a:gdLst>
              <a:gd name="connsiteX0" fmla="*/ 193074 w 277151"/>
              <a:gd name="connsiteY0" fmla="*/ 0 h 274603"/>
              <a:gd name="connsiteX1" fmla="*/ 119840 w 277151"/>
              <a:gd name="connsiteY1" fmla="*/ 73234 h 274603"/>
              <a:gd name="connsiteX2" fmla="*/ 121866 w 277151"/>
              <a:gd name="connsiteY2" fmla="*/ 90397 h 274603"/>
              <a:gd name="connsiteX3" fmla="*/ 11198 w 277151"/>
              <a:gd name="connsiteY3" fmla="*/ 201065 h 274603"/>
              <a:gd name="connsiteX4" fmla="*/ 11198 w 277151"/>
              <a:gd name="connsiteY4" fmla="*/ 255133 h 274603"/>
              <a:gd name="connsiteX5" fmla="*/ 65267 w 277151"/>
              <a:gd name="connsiteY5" fmla="*/ 255133 h 274603"/>
              <a:gd name="connsiteX6" fmla="*/ 120044 w 277151"/>
              <a:gd name="connsiteY6" fmla="*/ 200357 h 274603"/>
              <a:gd name="connsiteX7" fmla="*/ 206387 w 277151"/>
              <a:gd name="connsiteY7" fmla="*/ 119838 h 274603"/>
              <a:gd name="connsiteX8" fmla="*/ 242183 w 277151"/>
              <a:gd name="connsiteY8" fmla="*/ 127563 h 274603"/>
              <a:gd name="connsiteX9" fmla="*/ 266309 w 277151"/>
              <a:gd name="connsiteY9" fmla="*/ 73234 h 274603"/>
              <a:gd name="connsiteX10" fmla="*/ 262544 w 277151"/>
              <a:gd name="connsiteY10" fmla="*/ 50001 h 274603"/>
              <a:gd name="connsiteX11" fmla="*/ 255363 w 277151"/>
              <a:gd name="connsiteY11" fmla="*/ 43447 h 274603"/>
              <a:gd name="connsiteX12" fmla="*/ 246011 w 277151"/>
              <a:gd name="connsiteY12" fmla="*/ 46106 h 274603"/>
              <a:gd name="connsiteX13" fmla="*/ 213467 w 277151"/>
              <a:gd name="connsiteY13" fmla="*/ 78653 h 274603"/>
              <a:gd name="connsiteX14" fmla="*/ 199345 w 277151"/>
              <a:gd name="connsiteY14" fmla="*/ 78653 h 274603"/>
              <a:gd name="connsiteX15" fmla="*/ 187658 w 277151"/>
              <a:gd name="connsiteY15" fmla="*/ 66967 h 274603"/>
              <a:gd name="connsiteX16" fmla="*/ 187656 w 277151"/>
              <a:gd name="connsiteY16" fmla="*/ 52844 h 274603"/>
              <a:gd name="connsiteX17" fmla="*/ 220202 w 277151"/>
              <a:gd name="connsiteY17" fmla="*/ 20297 h 274603"/>
              <a:gd name="connsiteX18" fmla="*/ 222859 w 277151"/>
              <a:gd name="connsiteY18" fmla="*/ 10945 h 274603"/>
              <a:gd name="connsiteX19" fmla="*/ 216306 w 277151"/>
              <a:gd name="connsiteY19" fmla="*/ 3764 h 274603"/>
              <a:gd name="connsiteX20" fmla="*/ 193074 w 277151"/>
              <a:gd name="connsiteY20" fmla="*/ 0 h 274603"/>
              <a:gd name="connsiteX21" fmla="*/ 163475 w 277151"/>
              <a:gd name="connsiteY21" fmla="*/ 159459 h 274603"/>
              <a:gd name="connsiteX22" fmla="*/ 144285 w 277151"/>
              <a:gd name="connsiteY22" fmla="*/ 192696 h 274603"/>
              <a:gd name="connsiteX23" fmla="*/ 136506 w 277151"/>
              <a:gd name="connsiteY23" fmla="*/ 194622 h 274603"/>
              <a:gd name="connsiteX24" fmla="*/ 135598 w 277151"/>
              <a:gd name="connsiteY24" fmla="*/ 206388 h 274603"/>
              <a:gd name="connsiteX25" fmla="*/ 136591 w 277151"/>
              <a:gd name="connsiteY25" fmla="*/ 218684 h 274603"/>
              <a:gd name="connsiteX26" fmla="*/ 143773 w 277151"/>
              <a:gd name="connsiteY26" fmla="*/ 220413 h 274603"/>
              <a:gd name="connsiteX27" fmla="*/ 163080 w 277151"/>
              <a:gd name="connsiteY27" fmla="*/ 253841 h 274603"/>
              <a:gd name="connsiteX28" fmla="*/ 160600 w 277151"/>
              <a:gd name="connsiteY28" fmla="*/ 262246 h 274603"/>
              <a:gd name="connsiteX29" fmla="*/ 180362 w 277151"/>
              <a:gd name="connsiteY29" fmla="*/ 274517 h 274603"/>
              <a:gd name="connsiteX30" fmla="*/ 186931 w 277151"/>
              <a:gd name="connsiteY30" fmla="*/ 267611 h 274603"/>
              <a:gd name="connsiteX31" fmla="*/ 225533 w 277151"/>
              <a:gd name="connsiteY31" fmla="*/ 267617 h 274603"/>
              <a:gd name="connsiteX32" fmla="*/ 232173 w 277151"/>
              <a:gd name="connsiteY32" fmla="*/ 274604 h 274603"/>
              <a:gd name="connsiteX33" fmla="*/ 251917 w 277151"/>
              <a:gd name="connsiteY33" fmla="*/ 262448 h 274603"/>
              <a:gd name="connsiteX34" fmla="*/ 249281 w 277151"/>
              <a:gd name="connsiteY34" fmla="*/ 253315 h 274603"/>
              <a:gd name="connsiteX35" fmla="*/ 268471 w 277151"/>
              <a:gd name="connsiteY35" fmla="*/ 220078 h 274603"/>
              <a:gd name="connsiteX36" fmla="*/ 276243 w 277151"/>
              <a:gd name="connsiteY36" fmla="*/ 218155 h 274603"/>
              <a:gd name="connsiteX37" fmla="*/ 277151 w 277151"/>
              <a:gd name="connsiteY37" fmla="*/ 206388 h 274603"/>
              <a:gd name="connsiteX38" fmla="*/ 276158 w 277151"/>
              <a:gd name="connsiteY38" fmla="*/ 194089 h 274603"/>
              <a:gd name="connsiteX39" fmla="*/ 268981 w 277151"/>
              <a:gd name="connsiteY39" fmla="*/ 192361 h 274603"/>
              <a:gd name="connsiteX40" fmla="*/ 249675 w 277151"/>
              <a:gd name="connsiteY40" fmla="*/ 158934 h 274603"/>
              <a:gd name="connsiteX41" fmla="*/ 252153 w 277151"/>
              <a:gd name="connsiteY41" fmla="*/ 150533 h 274603"/>
              <a:gd name="connsiteX42" fmla="*/ 232390 w 277151"/>
              <a:gd name="connsiteY42" fmla="*/ 138259 h 274603"/>
              <a:gd name="connsiteX43" fmla="*/ 225825 w 277151"/>
              <a:gd name="connsiteY43" fmla="*/ 145165 h 274603"/>
              <a:gd name="connsiteX44" fmla="*/ 187222 w 277151"/>
              <a:gd name="connsiteY44" fmla="*/ 145158 h 274603"/>
              <a:gd name="connsiteX45" fmla="*/ 180581 w 277151"/>
              <a:gd name="connsiteY45" fmla="*/ 138169 h 274603"/>
              <a:gd name="connsiteX46" fmla="*/ 160837 w 277151"/>
              <a:gd name="connsiteY46" fmla="*/ 150322 h 274603"/>
              <a:gd name="connsiteX47" fmla="*/ 163475 w 277151"/>
              <a:gd name="connsiteY47" fmla="*/ 159459 h 274603"/>
              <a:gd name="connsiteX48" fmla="*/ 206375 w 277151"/>
              <a:gd name="connsiteY48" fmla="*/ 226361 h 274603"/>
              <a:gd name="connsiteX49" fmla="*/ 187072 w 277151"/>
              <a:gd name="connsiteY49" fmla="*/ 206388 h 274603"/>
              <a:gd name="connsiteX50" fmla="*/ 206375 w 277151"/>
              <a:gd name="connsiteY50" fmla="*/ 186415 h 274603"/>
              <a:gd name="connsiteX51" fmla="*/ 225677 w 277151"/>
              <a:gd name="connsiteY51" fmla="*/ 206388 h 274603"/>
              <a:gd name="connsiteX52" fmla="*/ 206375 w 277151"/>
              <a:gd name="connsiteY52" fmla="*/ 226361 h 27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77151" h="274603">
                <a:moveTo>
                  <a:pt x="193074" y="0"/>
                </a:moveTo>
                <a:cubicBezTo>
                  <a:pt x="152629" y="0"/>
                  <a:pt x="119840" y="32788"/>
                  <a:pt x="119840" y="73234"/>
                </a:cubicBezTo>
                <a:cubicBezTo>
                  <a:pt x="119840" y="79136"/>
                  <a:pt x="120541" y="84884"/>
                  <a:pt x="121866" y="90397"/>
                </a:cubicBezTo>
                <a:lnTo>
                  <a:pt x="11198" y="201065"/>
                </a:lnTo>
                <a:cubicBezTo>
                  <a:pt x="-3733" y="215995"/>
                  <a:pt x="-3733" y="240203"/>
                  <a:pt x="11198" y="255133"/>
                </a:cubicBezTo>
                <a:cubicBezTo>
                  <a:pt x="26129" y="270065"/>
                  <a:pt x="50336" y="270065"/>
                  <a:pt x="65267" y="255133"/>
                </a:cubicBezTo>
                <a:lnTo>
                  <a:pt x="120044" y="200357"/>
                </a:lnTo>
                <a:cubicBezTo>
                  <a:pt x="123141" y="155369"/>
                  <a:pt x="160614" y="119838"/>
                  <a:pt x="206387" y="119838"/>
                </a:cubicBezTo>
                <a:cubicBezTo>
                  <a:pt x="219154" y="119838"/>
                  <a:pt x="231273" y="122602"/>
                  <a:pt x="242183" y="127563"/>
                </a:cubicBezTo>
                <a:cubicBezTo>
                  <a:pt x="257000" y="114163"/>
                  <a:pt x="266309" y="94786"/>
                  <a:pt x="266309" y="73234"/>
                </a:cubicBezTo>
                <a:cubicBezTo>
                  <a:pt x="266309" y="65130"/>
                  <a:pt x="264989" y="57314"/>
                  <a:pt x="262544" y="50001"/>
                </a:cubicBezTo>
                <a:cubicBezTo>
                  <a:pt x="261447" y="46720"/>
                  <a:pt x="258731" y="44240"/>
                  <a:pt x="255363" y="43447"/>
                </a:cubicBezTo>
                <a:cubicBezTo>
                  <a:pt x="251996" y="42654"/>
                  <a:pt x="248457" y="43660"/>
                  <a:pt x="246011" y="46106"/>
                </a:cubicBezTo>
                <a:lnTo>
                  <a:pt x="213467" y="78653"/>
                </a:lnTo>
                <a:cubicBezTo>
                  <a:pt x="209568" y="82553"/>
                  <a:pt x="203245" y="82554"/>
                  <a:pt x="199345" y="78653"/>
                </a:cubicBezTo>
                <a:lnTo>
                  <a:pt x="187658" y="66967"/>
                </a:lnTo>
                <a:cubicBezTo>
                  <a:pt x="183758" y="63067"/>
                  <a:pt x="183758" y="56744"/>
                  <a:pt x="187656" y="52844"/>
                </a:cubicBezTo>
                <a:lnTo>
                  <a:pt x="220202" y="20297"/>
                </a:lnTo>
                <a:cubicBezTo>
                  <a:pt x="222648" y="17850"/>
                  <a:pt x="223653" y="14312"/>
                  <a:pt x="222859" y="10945"/>
                </a:cubicBezTo>
                <a:cubicBezTo>
                  <a:pt x="222066" y="7577"/>
                  <a:pt x="219586" y="4861"/>
                  <a:pt x="216306" y="3764"/>
                </a:cubicBezTo>
                <a:cubicBezTo>
                  <a:pt x="208993" y="1320"/>
                  <a:pt x="201178" y="0"/>
                  <a:pt x="193074" y="0"/>
                </a:cubicBezTo>
                <a:close/>
                <a:moveTo>
                  <a:pt x="163475" y="159459"/>
                </a:moveTo>
                <a:cubicBezTo>
                  <a:pt x="167666" y="173976"/>
                  <a:pt x="158953" y="189068"/>
                  <a:pt x="144285" y="192696"/>
                </a:cubicBezTo>
                <a:lnTo>
                  <a:pt x="136506" y="194622"/>
                </a:lnTo>
                <a:cubicBezTo>
                  <a:pt x="135908" y="198452"/>
                  <a:pt x="135598" y="202382"/>
                  <a:pt x="135598" y="206388"/>
                </a:cubicBezTo>
                <a:cubicBezTo>
                  <a:pt x="135598" y="210577"/>
                  <a:pt x="135937" y="214685"/>
                  <a:pt x="136591" y="218684"/>
                </a:cubicBezTo>
                <a:lnTo>
                  <a:pt x="143773" y="220413"/>
                </a:lnTo>
                <a:cubicBezTo>
                  <a:pt x="158588" y="223981"/>
                  <a:pt x="167393" y="239227"/>
                  <a:pt x="163080" y="253841"/>
                </a:cubicBezTo>
                <a:lnTo>
                  <a:pt x="160600" y="262246"/>
                </a:lnTo>
                <a:cubicBezTo>
                  <a:pt x="166448" y="267382"/>
                  <a:pt x="173111" y="271551"/>
                  <a:pt x="180362" y="274517"/>
                </a:cubicBezTo>
                <a:lnTo>
                  <a:pt x="186931" y="267611"/>
                </a:lnTo>
                <a:cubicBezTo>
                  <a:pt x="197430" y="256568"/>
                  <a:pt x="215037" y="256571"/>
                  <a:pt x="225533" y="267617"/>
                </a:cubicBezTo>
                <a:lnTo>
                  <a:pt x="232173" y="274604"/>
                </a:lnTo>
                <a:cubicBezTo>
                  <a:pt x="239410" y="271672"/>
                  <a:pt x="246068" y="267542"/>
                  <a:pt x="251917" y="262448"/>
                </a:cubicBezTo>
                <a:lnTo>
                  <a:pt x="249281" y="253315"/>
                </a:lnTo>
                <a:cubicBezTo>
                  <a:pt x="245089" y="238799"/>
                  <a:pt x="253803" y="223706"/>
                  <a:pt x="268471" y="220078"/>
                </a:cubicBezTo>
                <a:lnTo>
                  <a:pt x="276243" y="218155"/>
                </a:lnTo>
                <a:cubicBezTo>
                  <a:pt x="276841" y="214324"/>
                  <a:pt x="277151" y="210394"/>
                  <a:pt x="277151" y="206388"/>
                </a:cubicBezTo>
                <a:cubicBezTo>
                  <a:pt x="277151" y="202197"/>
                  <a:pt x="276812" y="198088"/>
                  <a:pt x="276158" y="194089"/>
                </a:cubicBezTo>
                <a:lnTo>
                  <a:pt x="268981" y="192361"/>
                </a:lnTo>
                <a:cubicBezTo>
                  <a:pt x="254168" y="188794"/>
                  <a:pt x="245362" y="173548"/>
                  <a:pt x="249675" y="158934"/>
                </a:cubicBezTo>
                <a:lnTo>
                  <a:pt x="252153" y="150533"/>
                </a:lnTo>
                <a:cubicBezTo>
                  <a:pt x="246306" y="145398"/>
                  <a:pt x="239642" y="141227"/>
                  <a:pt x="232390" y="138259"/>
                </a:cubicBezTo>
                <a:lnTo>
                  <a:pt x="225825" y="145165"/>
                </a:lnTo>
                <a:cubicBezTo>
                  <a:pt x="215326" y="156206"/>
                  <a:pt x="197719" y="156203"/>
                  <a:pt x="187222" y="145158"/>
                </a:cubicBezTo>
                <a:lnTo>
                  <a:pt x="180581" y="138169"/>
                </a:lnTo>
                <a:cubicBezTo>
                  <a:pt x="173344" y="141101"/>
                  <a:pt x="166686" y="145231"/>
                  <a:pt x="160837" y="150322"/>
                </a:cubicBezTo>
                <a:lnTo>
                  <a:pt x="163475" y="159459"/>
                </a:lnTo>
                <a:close/>
                <a:moveTo>
                  <a:pt x="206375" y="226361"/>
                </a:moveTo>
                <a:cubicBezTo>
                  <a:pt x="195713" y="226361"/>
                  <a:pt x="187072" y="217419"/>
                  <a:pt x="187072" y="206388"/>
                </a:cubicBezTo>
                <a:cubicBezTo>
                  <a:pt x="187072" y="195357"/>
                  <a:pt x="195713" y="186415"/>
                  <a:pt x="206375" y="186415"/>
                </a:cubicBezTo>
                <a:cubicBezTo>
                  <a:pt x="217035" y="186415"/>
                  <a:pt x="225677" y="195357"/>
                  <a:pt x="225677" y="206388"/>
                </a:cubicBezTo>
                <a:cubicBezTo>
                  <a:pt x="225677" y="217419"/>
                  <a:pt x="217035" y="226361"/>
                  <a:pt x="206375" y="226361"/>
                </a:cubicBezTo>
                <a:close/>
              </a:path>
            </a:pathLst>
          </a:custGeom>
          <a:solidFill>
            <a:schemeClr val="tx1"/>
          </a:solidFill>
          <a:ln w="130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8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8" grpId="0"/>
      <p:bldP spid="21" grpId="0" animBg="1"/>
      <p:bldP spid="56" grpId="0"/>
      <p:bldP spid="22" grpId="0" animBg="1"/>
      <p:bldP spid="64" grpId="0"/>
      <p:bldP spid="23" grpId="0" animBg="1"/>
      <p:bldP spid="85" grpId="0"/>
      <p:bldP spid="24" grpId="0" animBg="1"/>
      <p:bldP spid="1034" grpId="0" animBg="1"/>
      <p:bldP spid="83" grpId="0"/>
      <p:bldP spid="25" grpId="0" animBg="1"/>
      <p:bldP spid="80" grpId="0"/>
      <p:bldP spid="78" grpId="0"/>
      <p:bldP spid="92" grpId="0"/>
      <p:bldP spid="27" grpId="0" animBg="1"/>
      <p:bldP spid="123" grpId="0"/>
      <p:bldP spid="1039" grpId="0"/>
      <p:bldP spid="30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5BD688-3992-684F-A041-A7A930CDF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D07BA54C-6345-9147-688A-5DBB0BED7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65" y="2875002"/>
            <a:ext cx="4127692" cy="1107996"/>
          </a:xfrm>
        </p:spPr>
        <p:txBody>
          <a:bodyPr/>
          <a:lstStyle/>
          <a:p>
            <a:r>
              <a:rPr lang="en-US"/>
              <a:t>Frequently Asked Questions (FAQ)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059C7E-0A5A-8881-9214-37AF6AFFD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8222" y="332333"/>
            <a:ext cx="619200" cy="618123"/>
          </a:xfrm>
          <a:prstGeom prst="ellipse">
            <a:avLst/>
          </a:prstGeom>
          <a:gradFill flip="none" rotWithShape="1">
            <a:gsLst>
              <a:gs pos="4023">
                <a:srgbClr val="F65567"/>
              </a:gs>
              <a:gs pos="37000">
                <a:srgbClr val="AC35AF"/>
              </a:gs>
              <a:gs pos="100000">
                <a:srgbClr val="318581"/>
              </a:gs>
              <a:gs pos="70000">
                <a:srgbClr val="0A6BBA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C381525-11C4-C3EF-7CA1-FFE0429E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9022" y="420545"/>
            <a:ext cx="417600" cy="4163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C5D0D9E-1FED-CC02-28AE-1BC1F4669A35}"/>
              </a:ext>
            </a:extLst>
          </p:cNvPr>
          <p:cNvSpPr txBox="1"/>
          <p:nvPr/>
        </p:nvSpPr>
        <p:spPr>
          <a:xfrm>
            <a:off x="5411235" y="395173"/>
            <a:ext cx="6397136" cy="492443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When will SQL Server 2025 be </a:t>
            </a:r>
            <a:r>
              <a:rPr lang="en-US" sz="1600" noProof="0">
                <a:solidFill>
                  <a:srgbClr val="000000"/>
                </a:solidFill>
                <a:latin typeface="Segoe UI Semibold"/>
              </a:rPr>
              <a:t>Generally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Available?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Server 2025 is planned to be Generally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1600">
                <a:solidFill>
                  <a:srgbClr val="000000"/>
                </a:solidFill>
                <a:latin typeface="Segoe UI"/>
              </a:rPr>
              <a:t>A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vailable in CY25H2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CB43C2-7FC8-182C-A1FF-7F24137AD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8222" y="1314588"/>
            <a:ext cx="619200" cy="618123"/>
          </a:xfrm>
          <a:prstGeom prst="ellipse">
            <a:avLst/>
          </a:prstGeom>
          <a:gradFill flip="none" rotWithShape="1">
            <a:gsLst>
              <a:gs pos="4023">
                <a:srgbClr val="F65567"/>
              </a:gs>
              <a:gs pos="37000">
                <a:srgbClr val="AC35AF"/>
              </a:gs>
              <a:gs pos="100000">
                <a:srgbClr val="318581"/>
              </a:gs>
              <a:gs pos="70000">
                <a:srgbClr val="0A6BBA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445389F0-3D63-C65E-3329-2205BF999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6601" y="1431718"/>
            <a:ext cx="402443" cy="403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378B0D-A80C-936A-4B60-9EBE3BCCD9E1}"/>
              </a:ext>
            </a:extLst>
          </p:cNvPr>
          <p:cNvSpPr txBox="1"/>
          <p:nvPr/>
        </p:nvSpPr>
        <p:spPr>
          <a:xfrm>
            <a:off x="5411235" y="1329515"/>
            <a:ext cx="6404185" cy="492443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Are there any pricing and licensing changes?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will announce pricing and licensing at General Availability (GA)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D56ADC-66B8-3620-0F18-D3F6371D4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8222" y="2296843"/>
            <a:ext cx="619200" cy="618123"/>
          </a:xfrm>
          <a:prstGeom prst="ellipse">
            <a:avLst/>
          </a:prstGeom>
          <a:gradFill flip="none" rotWithShape="1">
            <a:gsLst>
              <a:gs pos="4023">
                <a:srgbClr val="F65567"/>
              </a:gs>
              <a:gs pos="37000">
                <a:srgbClr val="AC35AF"/>
              </a:gs>
              <a:gs pos="100000">
                <a:srgbClr val="318581"/>
              </a:gs>
              <a:gs pos="70000">
                <a:srgbClr val="0A6BBA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E73CBD0A-BC0B-31A9-E715-9E17E0372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6508" y="2393622"/>
            <a:ext cx="422628" cy="421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226E2C8-169E-264E-A507-CB4E34602623}"/>
              </a:ext>
            </a:extLst>
          </p:cNvPr>
          <p:cNvSpPr txBox="1"/>
          <p:nvPr/>
        </p:nvSpPr>
        <p:spPr>
          <a:xfrm>
            <a:off x="5411235" y="2268572"/>
            <a:ext cx="6636609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What about editions?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will announce which features will be included in specific editions at GA. We welcome all feedback during our previews</a:t>
            </a:r>
            <a:r>
              <a:rPr lang="en-US" sz="1600" baseline="30000">
                <a:solidFill>
                  <a:srgbClr val="000000"/>
                </a:solidFill>
                <a:latin typeface="Segoe UI"/>
              </a:rPr>
              <a:t>1</a:t>
            </a:r>
            <a:endParaRPr kumimoji="0" lang="en-US" sz="16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B526D-71B0-D8D7-D825-C133170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8222" y="3364875"/>
            <a:ext cx="619200" cy="618123"/>
          </a:xfrm>
          <a:prstGeom prst="ellipse">
            <a:avLst/>
          </a:prstGeom>
          <a:gradFill flip="none" rotWithShape="1">
            <a:gsLst>
              <a:gs pos="4023">
                <a:srgbClr val="F65567"/>
              </a:gs>
              <a:gs pos="37000">
                <a:srgbClr val="AC35AF"/>
              </a:gs>
              <a:gs pos="100000">
                <a:srgbClr val="318581"/>
              </a:gs>
              <a:gs pos="70000">
                <a:srgbClr val="0A6BBA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557C2848-F7E8-0AFF-BAD1-ADD1F32A2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2389" y="3451106"/>
            <a:ext cx="390866" cy="392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2770548-6C0E-882B-6CAE-0699AC5A6748}"/>
              </a:ext>
            </a:extLst>
          </p:cNvPr>
          <p:cNvSpPr txBox="1"/>
          <p:nvPr/>
        </p:nvSpPr>
        <p:spPr>
          <a:xfrm>
            <a:off x="5411235" y="3323897"/>
            <a:ext cx="6404185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How do I upgrade?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Upgrade methods will be the same as in previous releases. Supported OS</a:t>
            </a:r>
            <a:r>
              <a:rPr lang="en-US" sz="1600">
                <a:solidFill>
                  <a:srgbClr val="000000"/>
                </a:solidFill>
                <a:latin typeface="Segoe UI"/>
              </a:rPr>
              <a:t> and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versions for upgrade will be announced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at GA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A5A8C1-1E79-E00E-20FE-8D9EC2D54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8222" y="4344757"/>
            <a:ext cx="619200" cy="618123"/>
          </a:xfrm>
          <a:prstGeom prst="ellipse">
            <a:avLst/>
          </a:prstGeom>
          <a:gradFill flip="none" rotWithShape="1">
            <a:gsLst>
              <a:gs pos="4023">
                <a:srgbClr val="F65567"/>
              </a:gs>
              <a:gs pos="37000">
                <a:srgbClr val="AC35AF"/>
              </a:gs>
              <a:gs pos="100000">
                <a:srgbClr val="318581"/>
              </a:gs>
              <a:gs pos="70000">
                <a:srgbClr val="0A6BBA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142374A6-E141-2904-E63B-46CEE6B61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98022" y="4454697"/>
            <a:ext cx="399600" cy="398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B1F2C97-CD87-F051-C6AC-B0669934E443}"/>
              </a:ext>
            </a:extLst>
          </p:cNvPr>
          <p:cNvSpPr txBox="1"/>
          <p:nvPr/>
        </p:nvSpPr>
        <p:spPr>
          <a:xfrm>
            <a:off x="5411235" y="4322466"/>
            <a:ext cx="6636609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What about deprecate</a:t>
            </a:r>
            <a:r>
              <a:rPr lang="en-US" sz="1600" noProof="0">
                <a:solidFill>
                  <a:srgbClr val="000000"/>
                </a:solidFill>
                <a:latin typeface="Segoe UI Semibold"/>
              </a:rPr>
              <a:t>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or discontinued features?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/>
                </a:solidFill>
                <a:latin typeface="Segoe UI"/>
              </a:rPr>
              <a:t>Some discontinued features have been announced. Any other deprecated or discontinued features would normally be announced at GA</a:t>
            </a:r>
            <a:r>
              <a:rPr lang="en-US" sz="1600" baseline="30000">
                <a:solidFill>
                  <a:srgbClr val="000000"/>
                </a:solidFill>
                <a:latin typeface="Segoe UI"/>
              </a:rPr>
              <a:t>2</a:t>
            </a:r>
            <a:endParaRPr kumimoji="0" lang="en-US" sz="16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00F32F-F9ED-6EC8-8374-A775780454BD}"/>
              </a:ext>
            </a:extLst>
          </p:cNvPr>
          <p:cNvSpPr txBox="1"/>
          <p:nvPr/>
        </p:nvSpPr>
        <p:spPr>
          <a:xfrm>
            <a:off x="430923" y="6363233"/>
            <a:ext cx="96905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/>
              <a:t>1 Standard Developer Edition is now available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70BC34-07CD-7506-4F7D-AA8BA06352F2}"/>
              </a:ext>
            </a:extLst>
          </p:cNvPr>
          <p:cNvSpPr txBox="1"/>
          <p:nvPr/>
        </p:nvSpPr>
        <p:spPr>
          <a:xfrm>
            <a:off x="430923" y="6576425"/>
            <a:ext cx="63971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/>
              <a:t>2 MDS, DQS, Synapse Link, Hot Add CPU, Purview Access Policies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4AFFF-7C88-1DAC-1B51-D28BB2941BD9}"/>
              </a:ext>
            </a:extLst>
          </p:cNvPr>
          <p:cNvSpPr txBox="1"/>
          <p:nvPr/>
        </p:nvSpPr>
        <p:spPr>
          <a:xfrm>
            <a:off x="5411235" y="5387471"/>
            <a:ext cx="6636609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What about “BI Services?”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/>
                </a:solidFill>
                <a:latin typeface="Segoe UI"/>
              </a:rPr>
              <a:t>Power BI Report Server will replace SSRS </a:t>
            </a:r>
            <a:r>
              <a:rPr lang="en-US" sz="1600" i="1">
                <a:solidFill>
                  <a:srgbClr val="000000"/>
                </a:solidFill>
                <a:latin typeface="Segoe UI"/>
              </a:rPr>
              <a:t>for all paid licenses</a:t>
            </a:r>
            <a:r>
              <a:rPr lang="en-US" sz="1600">
                <a:solidFill>
                  <a:srgbClr val="000000"/>
                </a:solidFill>
                <a:latin typeface="Segoe UI"/>
              </a:rPr>
              <a:t>. SSAS has some </a:t>
            </a:r>
            <a:r>
              <a:rPr lang="en-US" sz="1600">
                <a:solidFill>
                  <a:srgbClr val="000000"/>
                </a:solidFill>
                <a:latin typeface="Segoe UI"/>
                <a:hlinkClick r:id="rId13"/>
              </a:rPr>
              <a:t>new improvements</a:t>
            </a:r>
            <a:r>
              <a:rPr lang="en-US" sz="1600">
                <a:solidFill>
                  <a:srgbClr val="000000"/>
                </a:solidFill>
                <a:latin typeface="Segoe UI"/>
              </a:rPr>
              <a:t>. SSIS is still supported in SQL Server</a:t>
            </a:r>
            <a:endParaRPr kumimoji="0" lang="en-US" sz="16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41A1C5-1481-A46B-7A8E-2A5575268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8222" y="5425181"/>
            <a:ext cx="619200" cy="618123"/>
          </a:xfrm>
          <a:prstGeom prst="ellipse">
            <a:avLst/>
          </a:prstGeom>
          <a:gradFill flip="none" rotWithShape="1">
            <a:gsLst>
              <a:gs pos="4023">
                <a:srgbClr val="F65567"/>
              </a:gs>
              <a:gs pos="37000">
                <a:srgbClr val="AC35AF"/>
              </a:gs>
              <a:gs pos="100000">
                <a:srgbClr val="318581"/>
              </a:gs>
              <a:gs pos="70000">
                <a:srgbClr val="0A6BBA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EEAA86-350E-FF0A-4105-D65F8CEE4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0661" y="5549398"/>
            <a:ext cx="354323" cy="3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65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-1.11111E-6 L 1.45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0.00278 L 1.45833E-6 0.038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1.48148E-6 L 2.08333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0.00278 L 1.45833E-6 0.03819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0.00278 L 1.45833E-6 0.03819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1.85185E-6 L 1.66667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0.00278 L 1.45833E-6 0.038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0.00278 L 1.45833E-6 0.038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-2.22222E-6 L -3.54167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-3.7037E-7 L 1.45833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0.00278 L 1.45833E-6 0.03819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-3.7037E-7 L 1.66667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2.96296E-6 L 1.45833E-6 0.03541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0.00277 L 1.45833E-6 0.03819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2.96296E-6 L 1.66667E-6 0.03541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2.96296E-6 L 1.66667E-6 0.03541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2.96296E-6 L 1.45833E-6 0.03541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/>
      <p:bldP spid="31" grpId="1"/>
      <p:bldP spid="34" grpId="0" animBg="1"/>
      <p:bldP spid="34" grpId="1" animBg="1"/>
      <p:bldP spid="36" grpId="0"/>
      <p:bldP spid="36" grpId="1"/>
      <p:bldP spid="37" grpId="0" animBg="1"/>
      <p:bldP spid="37" grpId="1" animBg="1"/>
      <p:bldP spid="39" grpId="0"/>
      <p:bldP spid="39" grpId="1"/>
      <p:bldP spid="40" grpId="0" animBg="1"/>
      <p:bldP spid="40" grpId="1" animBg="1"/>
      <p:bldP spid="42" grpId="0"/>
      <p:bldP spid="42" grpId="1"/>
      <p:bldP spid="43" grpId="0" animBg="1"/>
      <p:bldP spid="43" grpId="1" animBg="1"/>
      <p:bldP spid="45" grpId="0"/>
      <p:bldP spid="45" grpId="1"/>
      <p:bldP spid="2" grpId="0"/>
      <p:bldP spid="2" grpId="1"/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DCE75-EAB5-DCA0-34E9-990B6B97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3533F0-725C-1D94-E4EE-65D01A022AA7}"/>
              </a:ext>
            </a:extLst>
          </p:cNvPr>
          <p:cNvSpPr txBox="1">
            <a:spLocks/>
          </p:cNvSpPr>
          <p:nvPr/>
        </p:nvSpPr>
        <p:spPr>
          <a:xfrm>
            <a:off x="584200" y="1536700"/>
            <a:ext cx="3481388" cy="4732338"/>
          </a:xfrm>
          <a:prstGeom prst="roundRect">
            <a:avLst>
              <a:gd name="adj" fmla="val 4567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spcBef>
                <a:spcPts val="200"/>
              </a:spcBef>
            </a:pPr>
            <a:endParaRPr lang="en-US" sz="1100"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996FF-88BA-96BD-16B0-0384E7205C9E}"/>
              </a:ext>
            </a:extLst>
          </p:cNvPr>
          <p:cNvSpPr txBox="1">
            <a:spLocks/>
          </p:cNvSpPr>
          <p:nvPr/>
        </p:nvSpPr>
        <p:spPr>
          <a:xfrm>
            <a:off x="4343400" y="1536700"/>
            <a:ext cx="3481388" cy="4732338"/>
          </a:xfrm>
          <a:prstGeom prst="roundRect">
            <a:avLst>
              <a:gd name="adj" fmla="val 4567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spcBef>
                <a:spcPts val="200"/>
              </a:spcBef>
            </a:pPr>
            <a:endParaRPr lang="en-US" sz="1100"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8F24-1EBB-DBD4-A4E8-D0602FF84C7C}"/>
              </a:ext>
            </a:extLst>
          </p:cNvPr>
          <p:cNvSpPr txBox="1">
            <a:spLocks/>
          </p:cNvSpPr>
          <p:nvPr/>
        </p:nvSpPr>
        <p:spPr>
          <a:xfrm>
            <a:off x="8153400" y="1536700"/>
            <a:ext cx="3481388" cy="4732338"/>
          </a:xfrm>
          <a:prstGeom prst="roundRect">
            <a:avLst>
              <a:gd name="adj" fmla="val 4567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spcBef>
                <a:spcPts val="200"/>
              </a:spcBef>
            </a:pPr>
            <a:endParaRPr lang="en-US" sz="1100"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EF074-1D7B-52A2-E354-47922FC9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Enhancing the industry proven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02960-8A23-9439-D2A5-9A876D3FB55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15289" y="2283365"/>
            <a:ext cx="3070911" cy="2893100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latin typeface="+mj-lt"/>
              </a:rPr>
              <a:t>Security</a:t>
            </a:r>
            <a:endParaRPr lang="en-US" sz="1600"/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Security cache improvements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OAEP support for encryption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PBKDF password hashing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Authentication using system-assigned managed identity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Backup to URL with managed identity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Managed identity support for EKM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Managed identity for AI models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Entra logins with nonunique display names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Custom password policy on Linux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TDS 8.0/TLS 1.3 support for tools and features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0D76AA-1276-231A-BA7C-43A5B9A8485A}"/>
              </a:ext>
            </a:extLst>
          </p:cNvPr>
          <p:cNvSpPr txBox="1">
            <a:spLocks/>
          </p:cNvSpPr>
          <p:nvPr/>
        </p:nvSpPr>
        <p:spPr>
          <a:xfrm>
            <a:off x="4559300" y="2283365"/>
            <a:ext cx="3111500" cy="3631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j-lt"/>
              </a:rPr>
              <a:t>Performance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Optimized Locking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 err="1"/>
              <a:t>Tempdb</a:t>
            </a:r>
            <a:r>
              <a:rPr lang="en-US" sz="1200" dirty="0"/>
              <a:t> space resource governance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ADR in </a:t>
            </a:r>
            <a:r>
              <a:rPr lang="en-US" sz="1200" dirty="0" err="1"/>
              <a:t>tempdb</a:t>
            </a:r>
            <a:endParaRPr lang="en-US" sz="1200" dirty="0"/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Persisted stats for readable secondaries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Change tracking cleanup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 err="1"/>
              <a:t>Columnstore</a:t>
            </a:r>
            <a:r>
              <a:rPr lang="en-US" sz="1200" dirty="0"/>
              <a:t> index maintenance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CE feedback for expressions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Optional parameter plans optimization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DOP feedback on by default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Query store for readable secondaries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ABORT_QUERY_EXECUTION query hint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Optimized </a:t>
            </a:r>
            <a:r>
              <a:rPr lang="en-US" sz="1200" dirty="0" err="1"/>
              <a:t>sp_executesql</a:t>
            </a:r>
            <a:endParaRPr lang="en-US" sz="1200" dirty="0"/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Batch mode optimizations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Remove In-Memory OLTP from a database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 err="1"/>
              <a:t>tmpfs</a:t>
            </a:r>
            <a:r>
              <a:rPr lang="en-US" sz="1200" dirty="0"/>
              <a:t> support for </a:t>
            </a:r>
            <a:r>
              <a:rPr lang="en-US" sz="1200" dirty="0" err="1"/>
              <a:t>tempdb</a:t>
            </a:r>
            <a:r>
              <a:rPr lang="en-US" sz="1200" dirty="0"/>
              <a:t> in Linux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102968-790A-EA6B-6F7D-717E7333D81A}"/>
              </a:ext>
            </a:extLst>
          </p:cNvPr>
          <p:cNvSpPr txBox="1">
            <a:spLocks/>
          </p:cNvSpPr>
          <p:nvPr/>
        </p:nvSpPr>
        <p:spPr>
          <a:xfrm>
            <a:off x="8379078" y="2283365"/>
            <a:ext cx="3063622" cy="3188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j-lt"/>
              </a:rPr>
              <a:t>HADR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Fast failover for persistent AG Health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Async page request dispatching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Improved health diagnostics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Communication control flow tuning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Switching to resolving state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Remove listener IP address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NONE for routing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AG group commit waiting tuning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Contained AG support for DAG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DAG sync improvements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Backups on secondary replicas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ZSTD Backup compression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Backup to Azure immutable storage</a:t>
            </a: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8837D787-33D4-B6A1-493E-75FB7B9EBBA9}"/>
              </a:ext>
            </a:extLst>
          </p:cNvPr>
          <p:cNvSpPr/>
          <p:nvPr/>
        </p:nvSpPr>
        <p:spPr>
          <a:xfrm>
            <a:off x="811212" y="1776412"/>
            <a:ext cx="328083" cy="328083"/>
          </a:xfrm>
          <a:custGeom>
            <a:avLst/>
            <a:gdLst>
              <a:gd name="connsiteX0" fmla="*/ 0 w 328083"/>
              <a:gd name="connsiteY0" fmla="*/ 51263 h 328083"/>
              <a:gd name="connsiteX1" fmla="*/ 51263 w 328083"/>
              <a:gd name="connsiteY1" fmla="*/ 0 h 328083"/>
              <a:gd name="connsiteX2" fmla="*/ 244012 w 328083"/>
              <a:gd name="connsiteY2" fmla="*/ 0 h 328083"/>
              <a:gd name="connsiteX3" fmla="*/ 295275 w 328083"/>
              <a:gd name="connsiteY3" fmla="*/ 51263 h 328083"/>
              <a:gd name="connsiteX4" fmla="*/ 295275 w 328083"/>
              <a:gd name="connsiteY4" fmla="*/ 65617 h 328083"/>
              <a:gd name="connsiteX5" fmla="*/ 0 w 328083"/>
              <a:gd name="connsiteY5" fmla="*/ 65617 h 328083"/>
              <a:gd name="connsiteX6" fmla="*/ 0 w 328083"/>
              <a:gd name="connsiteY6" fmla="*/ 51263 h 328083"/>
              <a:gd name="connsiteX7" fmla="*/ 0 w 328083"/>
              <a:gd name="connsiteY7" fmla="*/ 86122 h 328083"/>
              <a:gd name="connsiteX8" fmla="*/ 0 w 328083"/>
              <a:gd name="connsiteY8" fmla="*/ 244012 h 328083"/>
              <a:gd name="connsiteX9" fmla="*/ 51263 w 328083"/>
              <a:gd name="connsiteY9" fmla="*/ 295275 h 328083"/>
              <a:gd name="connsiteX10" fmla="*/ 164042 w 328083"/>
              <a:gd name="connsiteY10" fmla="*/ 295275 h 328083"/>
              <a:gd name="connsiteX11" fmla="*/ 164042 w 328083"/>
              <a:gd name="connsiteY11" fmla="*/ 221456 h 328083"/>
              <a:gd name="connsiteX12" fmla="*/ 197332 w 328083"/>
              <a:gd name="connsiteY12" fmla="*/ 181171 h 328083"/>
              <a:gd name="connsiteX13" fmla="*/ 254265 w 328083"/>
              <a:gd name="connsiteY13" fmla="*/ 131233 h 328083"/>
              <a:gd name="connsiteX14" fmla="*/ 295275 w 328083"/>
              <a:gd name="connsiteY14" fmla="*/ 148466 h 328083"/>
              <a:gd name="connsiteX15" fmla="*/ 295275 w 328083"/>
              <a:gd name="connsiteY15" fmla="*/ 86122 h 328083"/>
              <a:gd name="connsiteX16" fmla="*/ 0 w 328083"/>
              <a:gd name="connsiteY16" fmla="*/ 86122 h 328083"/>
              <a:gd name="connsiteX17" fmla="*/ 213254 w 328083"/>
              <a:gd name="connsiteY17" fmla="*/ 196850 h 328083"/>
              <a:gd name="connsiteX18" fmla="*/ 205052 w 328083"/>
              <a:gd name="connsiteY18" fmla="*/ 196850 h 328083"/>
              <a:gd name="connsiteX19" fmla="*/ 180446 w 328083"/>
              <a:gd name="connsiteY19" fmla="*/ 221456 h 328083"/>
              <a:gd name="connsiteX20" fmla="*/ 180446 w 328083"/>
              <a:gd name="connsiteY20" fmla="*/ 303477 h 328083"/>
              <a:gd name="connsiteX21" fmla="*/ 205052 w 328083"/>
              <a:gd name="connsiteY21" fmla="*/ 328083 h 328083"/>
              <a:gd name="connsiteX22" fmla="*/ 303477 w 328083"/>
              <a:gd name="connsiteY22" fmla="*/ 328083 h 328083"/>
              <a:gd name="connsiteX23" fmla="*/ 328083 w 328083"/>
              <a:gd name="connsiteY23" fmla="*/ 303477 h 328083"/>
              <a:gd name="connsiteX24" fmla="*/ 328083 w 328083"/>
              <a:gd name="connsiteY24" fmla="*/ 221456 h 328083"/>
              <a:gd name="connsiteX25" fmla="*/ 303477 w 328083"/>
              <a:gd name="connsiteY25" fmla="*/ 196850 h 328083"/>
              <a:gd name="connsiteX26" fmla="*/ 295275 w 328083"/>
              <a:gd name="connsiteY26" fmla="*/ 196850 h 328083"/>
              <a:gd name="connsiteX27" fmla="*/ 295275 w 328083"/>
              <a:gd name="connsiteY27" fmla="*/ 188648 h 328083"/>
              <a:gd name="connsiteX28" fmla="*/ 254265 w 328083"/>
              <a:gd name="connsiteY28" fmla="*/ 147638 h 328083"/>
              <a:gd name="connsiteX29" fmla="*/ 213254 w 328083"/>
              <a:gd name="connsiteY29" fmla="*/ 188648 h 328083"/>
              <a:gd name="connsiteX30" fmla="*/ 213254 w 328083"/>
              <a:gd name="connsiteY30" fmla="*/ 196850 h 328083"/>
              <a:gd name="connsiteX31" fmla="*/ 233759 w 328083"/>
              <a:gd name="connsiteY31" fmla="*/ 188648 h 328083"/>
              <a:gd name="connsiteX32" fmla="*/ 254265 w 328083"/>
              <a:gd name="connsiteY32" fmla="*/ 168143 h 328083"/>
              <a:gd name="connsiteX33" fmla="*/ 274770 w 328083"/>
              <a:gd name="connsiteY33" fmla="*/ 188648 h 328083"/>
              <a:gd name="connsiteX34" fmla="*/ 274770 w 328083"/>
              <a:gd name="connsiteY34" fmla="*/ 196850 h 328083"/>
              <a:gd name="connsiteX35" fmla="*/ 233759 w 328083"/>
              <a:gd name="connsiteY35" fmla="*/ 196850 h 328083"/>
              <a:gd name="connsiteX36" fmla="*/ 233759 w 328083"/>
              <a:gd name="connsiteY36" fmla="*/ 188648 h 328083"/>
              <a:gd name="connsiteX37" fmla="*/ 278871 w 328083"/>
              <a:gd name="connsiteY37" fmla="*/ 262467 h 328083"/>
              <a:gd name="connsiteX38" fmla="*/ 254265 w 328083"/>
              <a:gd name="connsiteY38" fmla="*/ 287073 h 328083"/>
              <a:gd name="connsiteX39" fmla="*/ 229658 w 328083"/>
              <a:gd name="connsiteY39" fmla="*/ 262467 h 328083"/>
              <a:gd name="connsiteX40" fmla="*/ 254265 w 328083"/>
              <a:gd name="connsiteY40" fmla="*/ 237860 h 328083"/>
              <a:gd name="connsiteX41" fmla="*/ 278871 w 328083"/>
              <a:gd name="connsiteY41" fmla="*/ 262467 h 32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28083" h="328083">
                <a:moveTo>
                  <a:pt x="0" y="51263"/>
                </a:moveTo>
                <a:cubicBezTo>
                  <a:pt x="0" y="22951"/>
                  <a:pt x="22951" y="0"/>
                  <a:pt x="51263" y="0"/>
                </a:cubicBezTo>
                <a:lnTo>
                  <a:pt x="244012" y="0"/>
                </a:lnTo>
                <a:cubicBezTo>
                  <a:pt x="272324" y="0"/>
                  <a:pt x="295275" y="22951"/>
                  <a:pt x="295275" y="51263"/>
                </a:cubicBezTo>
                <a:lnTo>
                  <a:pt x="295275" y="65617"/>
                </a:lnTo>
                <a:lnTo>
                  <a:pt x="0" y="65617"/>
                </a:lnTo>
                <a:lnTo>
                  <a:pt x="0" y="51263"/>
                </a:lnTo>
                <a:close/>
                <a:moveTo>
                  <a:pt x="0" y="86122"/>
                </a:moveTo>
                <a:lnTo>
                  <a:pt x="0" y="244012"/>
                </a:lnTo>
                <a:cubicBezTo>
                  <a:pt x="0" y="272324"/>
                  <a:pt x="22951" y="295275"/>
                  <a:pt x="51263" y="295275"/>
                </a:cubicBezTo>
                <a:lnTo>
                  <a:pt x="164042" y="295275"/>
                </a:lnTo>
                <a:lnTo>
                  <a:pt x="164042" y="221456"/>
                </a:lnTo>
                <a:cubicBezTo>
                  <a:pt x="164042" y="201446"/>
                  <a:pt x="178373" y="184782"/>
                  <a:pt x="197332" y="181171"/>
                </a:cubicBezTo>
                <a:cubicBezTo>
                  <a:pt x="200997" y="152994"/>
                  <a:pt x="225089" y="131233"/>
                  <a:pt x="254265" y="131233"/>
                </a:cubicBezTo>
                <a:cubicBezTo>
                  <a:pt x="270330" y="131233"/>
                  <a:pt x="284854" y="137832"/>
                  <a:pt x="295275" y="148466"/>
                </a:cubicBezTo>
                <a:lnTo>
                  <a:pt x="295275" y="86122"/>
                </a:lnTo>
                <a:lnTo>
                  <a:pt x="0" y="86122"/>
                </a:lnTo>
                <a:close/>
                <a:moveTo>
                  <a:pt x="213254" y="196850"/>
                </a:moveTo>
                <a:lnTo>
                  <a:pt x="205052" y="196850"/>
                </a:lnTo>
                <a:cubicBezTo>
                  <a:pt x="191462" y="196850"/>
                  <a:pt x="180446" y="207866"/>
                  <a:pt x="180446" y="221456"/>
                </a:cubicBezTo>
                <a:lnTo>
                  <a:pt x="180446" y="303477"/>
                </a:lnTo>
                <a:cubicBezTo>
                  <a:pt x="180446" y="317067"/>
                  <a:pt x="191462" y="328083"/>
                  <a:pt x="205052" y="328083"/>
                </a:cubicBezTo>
                <a:lnTo>
                  <a:pt x="303477" y="328083"/>
                </a:lnTo>
                <a:cubicBezTo>
                  <a:pt x="317067" y="328083"/>
                  <a:pt x="328083" y="317067"/>
                  <a:pt x="328083" y="303477"/>
                </a:cubicBezTo>
                <a:lnTo>
                  <a:pt x="328083" y="221456"/>
                </a:lnTo>
                <a:cubicBezTo>
                  <a:pt x="328083" y="207866"/>
                  <a:pt x="317067" y="196850"/>
                  <a:pt x="303477" y="196850"/>
                </a:cubicBezTo>
                <a:lnTo>
                  <a:pt x="295275" y="196850"/>
                </a:lnTo>
                <a:lnTo>
                  <a:pt x="295275" y="188648"/>
                </a:lnTo>
                <a:cubicBezTo>
                  <a:pt x="295275" y="165999"/>
                  <a:pt x="276914" y="147638"/>
                  <a:pt x="254265" y="147638"/>
                </a:cubicBezTo>
                <a:cubicBezTo>
                  <a:pt x="231615" y="147638"/>
                  <a:pt x="213254" y="165999"/>
                  <a:pt x="213254" y="188648"/>
                </a:cubicBezTo>
                <a:lnTo>
                  <a:pt x="213254" y="196850"/>
                </a:lnTo>
                <a:close/>
                <a:moveTo>
                  <a:pt x="233759" y="188648"/>
                </a:moveTo>
                <a:cubicBezTo>
                  <a:pt x="233759" y="177323"/>
                  <a:pt x="242940" y="168143"/>
                  <a:pt x="254265" y="168143"/>
                </a:cubicBezTo>
                <a:cubicBezTo>
                  <a:pt x="265589" y="168143"/>
                  <a:pt x="274770" y="177323"/>
                  <a:pt x="274770" y="188648"/>
                </a:cubicBezTo>
                <a:lnTo>
                  <a:pt x="274770" y="196850"/>
                </a:lnTo>
                <a:lnTo>
                  <a:pt x="233759" y="196850"/>
                </a:lnTo>
                <a:lnTo>
                  <a:pt x="233759" y="188648"/>
                </a:lnTo>
                <a:close/>
                <a:moveTo>
                  <a:pt x="278871" y="262467"/>
                </a:moveTo>
                <a:cubicBezTo>
                  <a:pt x="278871" y="276057"/>
                  <a:pt x="267855" y="287073"/>
                  <a:pt x="254265" y="287073"/>
                </a:cubicBezTo>
                <a:cubicBezTo>
                  <a:pt x="240675" y="287073"/>
                  <a:pt x="229658" y="276057"/>
                  <a:pt x="229658" y="262467"/>
                </a:cubicBezTo>
                <a:cubicBezTo>
                  <a:pt x="229658" y="248877"/>
                  <a:pt x="240675" y="237860"/>
                  <a:pt x="254265" y="237860"/>
                </a:cubicBezTo>
                <a:cubicBezTo>
                  <a:pt x="267855" y="237860"/>
                  <a:pt x="278871" y="248877"/>
                  <a:pt x="278871" y="262467"/>
                </a:cubicBezTo>
                <a:close/>
              </a:path>
            </a:pathLst>
          </a:custGeom>
          <a:solidFill>
            <a:srgbClr val="242424"/>
          </a:solidFill>
          <a:ln w="81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59A0495E-640B-6AE0-0897-D0515F23910A}"/>
              </a:ext>
            </a:extLst>
          </p:cNvPr>
          <p:cNvSpPr/>
          <p:nvPr/>
        </p:nvSpPr>
        <p:spPr>
          <a:xfrm>
            <a:off x="4580466" y="1786466"/>
            <a:ext cx="338666" cy="287867"/>
          </a:xfrm>
          <a:custGeom>
            <a:avLst/>
            <a:gdLst>
              <a:gd name="connsiteX0" fmla="*/ 152400 w 338666"/>
              <a:gd name="connsiteY0" fmla="*/ 26386 h 287867"/>
              <a:gd name="connsiteX1" fmla="*/ 152400 w 338666"/>
              <a:gd name="connsiteY1" fmla="*/ 50800 h 287867"/>
              <a:gd name="connsiteX2" fmla="*/ 169333 w 338666"/>
              <a:gd name="connsiteY2" fmla="*/ 67733 h 287867"/>
              <a:gd name="connsiteX3" fmla="*/ 186267 w 338666"/>
              <a:gd name="connsiteY3" fmla="*/ 50800 h 287867"/>
              <a:gd name="connsiteX4" fmla="*/ 186267 w 338666"/>
              <a:gd name="connsiteY4" fmla="*/ 26386 h 287867"/>
              <a:gd name="connsiteX5" fmla="*/ 312281 w 338666"/>
              <a:gd name="connsiteY5" fmla="*/ 152400 h 287867"/>
              <a:gd name="connsiteX6" fmla="*/ 287867 w 338666"/>
              <a:gd name="connsiteY6" fmla="*/ 152400 h 287867"/>
              <a:gd name="connsiteX7" fmla="*/ 270933 w 338666"/>
              <a:gd name="connsiteY7" fmla="*/ 169333 h 287867"/>
              <a:gd name="connsiteX8" fmla="*/ 287867 w 338666"/>
              <a:gd name="connsiteY8" fmla="*/ 186267 h 287867"/>
              <a:gd name="connsiteX9" fmla="*/ 312235 w 338666"/>
              <a:gd name="connsiteY9" fmla="*/ 186267 h 287867"/>
              <a:gd name="connsiteX10" fmla="*/ 274313 w 338666"/>
              <a:gd name="connsiteY10" fmla="*/ 266539 h 287867"/>
              <a:gd name="connsiteX11" fmla="*/ 275006 w 338666"/>
              <a:gd name="connsiteY11" fmla="*/ 284487 h 287867"/>
              <a:gd name="connsiteX12" fmla="*/ 292953 w 338666"/>
              <a:gd name="connsiteY12" fmla="*/ 283794 h 287867"/>
              <a:gd name="connsiteX13" fmla="*/ 338667 w 338666"/>
              <a:gd name="connsiteY13" fmla="*/ 169333 h 287867"/>
              <a:gd name="connsiteX14" fmla="*/ 169333 w 338666"/>
              <a:gd name="connsiteY14" fmla="*/ 0 h 287867"/>
              <a:gd name="connsiteX15" fmla="*/ 0 w 338666"/>
              <a:gd name="connsiteY15" fmla="*/ 169333 h 287867"/>
              <a:gd name="connsiteX16" fmla="*/ 45713 w 338666"/>
              <a:gd name="connsiteY16" fmla="*/ 283794 h 287867"/>
              <a:gd name="connsiteX17" fmla="*/ 63661 w 338666"/>
              <a:gd name="connsiteY17" fmla="*/ 284487 h 287867"/>
              <a:gd name="connsiteX18" fmla="*/ 64353 w 338666"/>
              <a:gd name="connsiteY18" fmla="*/ 266539 h 287867"/>
              <a:gd name="connsiteX19" fmla="*/ 26431 w 338666"/>
              <a:gd name="connsiteY19" fmla="*/ 186267 h 287867"/>
              <a:gd name="connsiteX20" fmla="*/ 50800 w 338666"/>
              <a:gd name="connsiteY20" fmla="*/ 186267 h 287867"/>
              <a:gd name="connsiteX21" fmla="*/ 67733 w 338666"/>
              <a:gd name="connsiteY21" fmla="*/ 169333 h 287867"/>
              <a:gd name="connsiteX22" fmla="*/ 50800 w 338666"/>
              <a:gd name="connsiteY22" fmla="*/ 152400 h 287867"/>
              <a:gd name="connsiteX23" fmla="*/ 26386 w 338666"/>
              <a:gd name="connsiteY23" fmla="*/ 152400 h 287867"/>
              <a:gd name="connsiteX24" fmla="*/ 56286 w 338666"/>
              <a:gd name="connsiteY24" fmla="*/ 80233 h 287867"/>
              <a:gd name="connsiteX25" fmla="*/ 72693 w 338666"/>
              <a:gd name="connsiteY25" fmla="*/ 96640 h 287867"/>
              <a:gd name="connsiteX26" fmla="*/ 96640 w 338666"/>
              <a:gd name="connsiteY26" fmla="*/ 96640 h 287867"/>
              <a:gd name="connsiteX27" fmla="*/ 96640 w 338666"/>
              <a:gd name="connsiteY27" fmla="*/ 72693 h 287867"/>
              <a:gd name="connsiteX28" fmla="*/ 80233 w 338666"/>
              <a:gd name="connsiteY28" fmla="*/ 56286 h 287867"/>
              <a:gd name="connsiteX29" fmla="*/ 152400 w 338666"/>
              <a:gd name="connsiteY29" fmla="*/ 26386 h 287867"/>
              <a:gd name="connsiteX30" fmla="*/ 249917 w 338666"/>
              <a:gd name="connsiteY30" fmla="*/ 78471 h 287867"/>
              <a:gd name="connsiteX31" fmla="*/ 236247 w 338666"/>
              <a:gd name="connsiteY31" fmla="*/ 78729 h 287867"/>
              <a:gd name="connsiteX32" fmla="*/ 232569 w 338666"/>
              <a:gd name="connsiteY32" fmla="*/ 81816 h 287867"/>
              <a:gd name="connsiteX33" fmla="*/ 222822 w 338666"/>
              <a:gd name="connsiteY33" fmla="*/ 90019 h 287867"/>
              <a:gd name="connsiteX34" fmla="*/ 192745 w 338666"/>
              <a:gd name="connsiteY34" fmla="*/ 115534 h 287867"/>
              <a:gd name="connsiteX35" fmla="*/ 161200 w 338666"/>
              <a:gd name="connsiteY35" fmla="*/ 142831 h 287867"/>
              <a:gd name="connsiteX36" fmla="*/ 149538 w 338666"/>
              <a:gd name="connsiteY36" fmla="*/ 153342 h 287867"/>
              <a:gd name="connsiteX37" fmla="*/ 142430 w 338666"/>
              <a:gd name="connsiteY37" fmla="*/ 160506 h 287867"/>
              <a:gd name="connsiteX38" fmla="*/ 147716 w 338666"/>
              <a:gd name="connsiteY38" fmla="*/ 204854 h 287867"/>
              <a:gd name="connsiteX39" fmla="*/ 193043 w 338666"/>
              <a:gd name="connsiteY39" fmla="*/ 199683 h 287867"/>
              <a:gd name="connsiteX40" fmla="*/ 198535 w 338666"/>
              <a:gd name="connsiteY40" fmla="*/ 191267 h 287867"/>
              <a:gd name="connsiteX41" fmla="*/ 206307 w 338666"/>
              <a:gd name="connsiteY41" fmla="*/ 177744 h 287867"/>
              <a:gd name="connsiteX42" fmla="*/ 226204 w 338666"/>
              <a:gd name="connsiteY42" fmla="*/ 141431 h 287867"/>
              <a:gd name="connsiteX43" fmla="*/ 244663 w 338666"/>
              <a:gd name="connsiteY43" fmla="*/ 106924 h 287867"/>
              <a:gd name="connsiteX44" fmla="*/ 250579 w 338666"/>
              <a:gd name="connsiteY44" fmla="*/ 95757 h 287867"/>
              <a:gd name="connsiteX45" fmla="*/ 252805 w 338666"/>
              <a:gd name="connsiteY45" fmla="*/ 91544 h 287867"/>
              <a:gd name="connsiteX46" fmla="*/ 249917 w 338666"/>
              <a:gd name="connsiteY46" fmla="*/ 78471 h 28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38666" h="287867">
                <a:moveTo>
                  <a:pt x="152400" y="26386"/>
                </a:moveTo>
                <a:lnTo>
                  <a:pt x="152400" y="50800"/>
                </a:lnTo>
                <a:cubicBezTo>
                  <a:pt x="152400" y="60152"/>
                  <a:pt x="159981" y="67733"/>
                  <a:pt x="169333" y="67733"/>
                </a:cubicBezTo>
                <a:cubicBezTo>
                  <a:pt x="178686" y="67733"/>
                  <a:pt x="186267" y="60152"/>
                  <a:pt x="186267" y="50800"/>
                </a:cubicBezTo>
                <a:lnTo>
                  <a:pt x="186267" y="26386"/>
                </a:lnTo>
                <a:cubicBezTo>
                  <a:pt x="252225" y="34115"/>
                  <a:pt x="304551" y="86442"/>
                  <a:pt x="312281" y="152400"/>
                </a:cubicBezTo>
                <a:lnTo>
                  <a:pt x="287867" y="152400"/>
                </a:lnTo>
                <a:cubicBezTo>
                  <a:pt x="278514" y="152400"/>
                  <a:pt x="270933" y="159981"/>
                  <a:pt x="270933" y="169333"/>
                </a:cubicBezTo>
                <a:cubicBezTo>
                  <a:pt x="270933" y="178686"/>
                  <a:pt x="278514" y="186267"/>
                  <a:pt x="287867" y="186267"/>
                </a:cubicBezTo>
                <a:lnTo>
                  <a:pt x="312235" y="186267"/>
                </a:lnTo>
                <a:cubicBezTo>
                  <a:pt x="308463" y="217036"/>
                  <a:pt x="294569" y="244658"/>
                  <a:pt x="274313" y="266539"/>
                </a:cubicBezTo>
                <a:cubicBezTo>
                  <a:pt x="269548" y="271687"/>
                  <a:pt x="269858" y="279722"/>
                  <a:pt x="275006" y="284487"/>
                </a:cubicBezTo>
                <a:cubicBezTo>
                  <a:pt x="280154" y="289252"/>
                  <a:pt x="288188" y="288942"/>
                  <a:pt x="292953" y="283794"/>
                </a:cubicBezTo>
                <a:cubicBezTo>
                  <a:pt x="320761" y="253753"/>
                  <a:pt x="338667" y="213912"/>
                  <a:pt x="338667" y="169333"/>
                </a:cubicBezTo>
                <a:cubicBezTo>
                  <a:pt x="338667" y="75813"/>
                  <a:pt x="262853" y="0"/>
                  <a:pt x="169333" y="0"/>
                </a:cubicBezTo>
                <a:cubicBezTo>
                  <a:pt x="75813" y="0"/>
                  <a:pt x="0" y="75813"/>
                  <a:pt x="0" y="169333"/>
                </a:cubicBezTo>
                <a:cubicBezTo>
                  <a:pt x="0" y="213912"/>
                  <a:pt x="17904" y="253753"/>
                  <a:pt x="45713" y="283794"/>
                </a:cubicBezTo>
                <a:cubicBezTo>
                  <a:pt x="50478" y="288942"/>
                  <a:pt x="58513" y="289252"/>
                  <a:pt x="63661" y="284487"/>
                </a:cubicBezTo>
                <a:cubicBezTo>
                  <a:pt x="68808" y="279722"/>
                  <a:pt x="69118" y="271687"/>
                  <a:pt x="64353" y="266539"/>
                </a:cubicBezTo>
                <a:cubicBezTo>
                  <a:pt x="44098" y="244658"/>
                  <a:pt x="30203" y="217036"/>
                  <a:pt x="26431" y="186267"/>
                </a:cubicBezTo>
                <a:lnTo>
                  <a:pt x="50800" y="186267"/>
                </a:lnTo>
                <a:cubicBezTo>
                  <a:pt x="60152" y="186267"/>
                  <a:pt x="67733" y="178686"/>
                  <a:pt x="67733" y="169333"/>
                </a:cubicBezTo>
                <a:cubicBezTo>
                  <a:pt x="67733" y="159981"/>
                  <a:pt x="60152" y="152400"/>
                  <a:pt x="50800" y="152400"/>
                </a:cubicBezTo>
                <a:lnTo>
                  <a:pt x="26386" y="152400"/>
                </a:lnTo>
                <a:cubicBezTo>
                  <a:pt x="29557" y="125336"/>
                  <a:pt x="40237" y="100568"/>
                  <a:pt x="56286" y="80233"/>
                </a:cubicBezTo>
                <a:lnTo>
                  <a:pt x="72693" y="96640"/>
                </a:lnTo>
                <a:cubicBezTo>
                  <a:pt x="79306" y="103253"/>
                  <a:pt x="90027" y="103253"/>
                  <a:pt x="96640" y="96640"/>
                </a:cubicBezTo>
                <a:cubicBezTo>
                  <a:pt x="103253" y="90027"/>
                  <a:pt x="103253" y="79306"/>
                  <a:pt x="96640" y="72693"/>
                </a:cubicBezTo>
                <a:lnTo>
                  <a:pt x="80233" y="56286"/>
                </a:lnTo>
                <a:cubicBezTo>
                  <a:pt x="100568" y="40237"/>
                  <a:pt x="125336" y="29557"/>
                  <a:pt x="152400" y="26386"/>
                </a:cubicBezTo>
                <a:close/>
                <a:moveTo>
                  <a:pt x="249917" y="78471"/>
                </a:moveTo>
                <a:cubicBezTo>
                  <a:pt x="245884" y="75348"/>
                  <a:pt x="240155" y="75457"/>
                  <a:pt x="236247" y="78729"/>
                </a:cubicBezTo>
                <a:lnTo>
                  <a:pt x="232569" y="81816"/>
                </a:lnTo>
                <a:cubicBezTo>
                  <a:pt x="230226" y="83784"/>
                  <a:pt x="226871" y="86606"/>
                  <a:pt x="222822" y="90019"/>
                </a:cubicBezTo>
                <a:cubicBezTo>
                  <a:pt x="214728" y="96845"/>
                  <a:pt x="203854" y="106045"/>
                  <a:pt x="192745" y="115534"/>
                </a:cubicBezTo>
                <a:cubicBezTo>
                  <a:pt x="181644" y="125016"/>
                  <a:pt x="170273" y="134815"/>
                  <a:pt x="161200" y="142831"/>
                </a:cubicBezTo>
                <a:cubicBezTo>
                  <a:pt x="156669" y="146834"/>
                  <a:pt x="152666" y="150432"/>
                  <a:pt x="149538" y="153342"/>
                </a:cubicBezTo>
                <a:cubicBezTo>
                  <a:pt x="146631" y="156047"/>
                  <a:pt x="143910" y="158677"/>
                  <a:pt x="142430" y="160506"/>
                </a:cubicBezTo>
                <a:cubicBezTo>
                  <a:pt x="131373" y="174181"/>
                  <a:pt x="133739" y="194036"/>
                  <a:pt x="147716" y="204854"/>
                </a:cubicBezTo>
                <a:cubicBezTo>
                  <a:pt x="161693" y="215671"/>
                  <a:pt x="181986" y="213357"/>
                  <a:pt x="193043" y="199683"/>
                </a:cubicBezTo>
                <a:cubicBezTo>
                  <a:pt x="194523" y="197852"/>
                  <a:pt x="196513" y="194657"/>
                  <a:pt x="198535" y="191267"/>
                </a:cubicBezTo>
                <a:cubicBezTo>
                  <a:pt x="200709" y="187620"/>
                  <a:pt x="203368" y="182980"/>
                  <a:pt x="206307" y="177744"/>
                </a:cubicBezTo>
                <a:cubicBezTo>
                  <a:pt x="212193" y="167262"/>
                  <a:pt x="219326" y="154183"/>
                  <a:pt x="226204" y="141431"/>
                </a:cubicBezTo>
                <a:cubicBezTo>
                  <a:pt x="233086" y="128671"/>
                  <a:pt x="239735" y="116201"/>
                  <a:pt x="244663" y="106924"/>
                </a:cubicBezTo>
                <a:cubicBezTo>
                  <a:pt x="247127" y="102284"/>
                  <a:pt x="249160" y="98441"/>
                  <a:pt x="250579" y="95757"/>
                </a:cubicBezTo>
                <a:lnTo>
                  <a:pt x="252805" y="91544"/>
                </a:lnTo>
                <a:cubicBezTo>
                  <a:pt x="255160" y="87072"/>
                  <a:pt x="253951" y="81593"/>
                  <a:pt x="249917" y="78471"/>
                </a:cubicBezTo>
                <a:close/>
              </a:path>
            </a:pathLst>
          </a:custGeom>
          <a:solidFill>
            <a:srgbClr val="242424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7">
            <a:extLst>
              <a:ext uri="{FF2B5EF4-FFF2-40B4-BE49-F238E27FC236}">
                <a16:creationId xmlns:a16="http://schemas.microsoft.com/office/drawing/2014/main" id="{C1C34DBF-2717-007A-D370-56DFE44099A2}"/>
              </a:ext>
            </a:extLst>
          </p:cNvPr>
          <p:cNvSpPr/>
          <p:nvPr/>
        </p:nvSpPr>
        <p:spPr>
          <a:xfrm>
            <a:off x="8417983" y="1795991"/>
            <a:ext cx="237830" cy="306916"/>
          </a:xfrm>
          <a:custGeom>
            <a:avLst/>
            <a:gdLst>
              <a:gd name="connsiteX0" fmla="*/ 33091 w 237830"/>
              <a:gd name="connsiteY0" fmla="*/ 112379 h 306916"/>
              <a:gd name="connsiteX1" fmla="*/ 33054 w 237830"/>
              <a:gd name="connsiteY1" fmla="*/ 112407 h 306916"/>
              <a:gd name="connsiteX2" fmla="*/ 32994 w 237830"/>
              <a:gd name="connsiteY2" fmla="*/ 112453 h 306916"/>
              <a:gd name="connsiteX3" fmla="*/ 32834 w 237830"/>
              <a:gd name="connsiteY3" fmla="*/ 112575 h 306916"/>
              <a:gd name="connsiteX4" fmla="*/ 32371 w 237830"/>
              <a:gd name="connsiteY4" fmla="*/ 112941 h 306916"/>
              <a:gd name="connsiteX5" fmla="*/ 30913 w 237830"/>
              <a:gd name="connsiteY5" fmla="*/ 114168 h 306916"/>
              <a:gd name="connsiteX6" fmla="*/ 26278 w 237830"/>
              <a:gd name="connsiteY6" fmla="*/ 118639 h 306916"/>
              <a:gd name="connsiteX7" fmla="*/ 13429 w 237830"/>
              <a:gd name="connsiteY7" fmla="*/ 136009 h 306916"/>
              <a:gd name="connsiteX8" fmla="*/ 1207 w 237830"/>
              <a:gd name="connsiteY8" fmla="*/ 205852 h 306916"/>
              <a:gd name="connsiteX9" fmla="*/ 40008 w 237830"/>
              <a:gd name="connsiteY9" fmla="*/ 279969 h 306916"/>
              <a:gd name="connsiteX10" fmla="*/ 126603 w 237830"/>
              <a:gd name="connsiteY10" fmla="*/ 306917 h 306916"/>
              <a:gd name="connsiteX11" fmla="*/ 211837 w 237830"/>
              <a:gd name="connsiteY11" fmla="*/ 269625 h 306916"/>
              <a:gd name="connsiteX12" fmla="*/ 237534 w 237830"/>
              <a:gd name="connsiteY12" fmla="*/ 179638 h 306916"/>
              <a:gd name="connsiteX13" fmla="*/ 201319 w 237830"/>
              <a:gd name="connsiteY13" fmla="*/ 98539 h 306916"/>
              <a:gd name="connsiteX14" fmla="*/ 196741 w 237830"/>
              <a:gd name="connsiteY14" fmla="*/ 92135 h 306916"/>
              <a:gd name="connsiteX15" fmla="*/ 168741 w 237830"/>
              <a:gd name="connsiteY15" fmla="*/ 12716 h 306916"/>
              <a:gd name="connsiteX16" fmla="*/ 165850 w 237830"/>
              <a:gd name="connsiteY16" fmla="*/ 3809 h 306916"/>
              <a:gd name="connsiteX17" fmla="*/ 157295 w 237830"/>
              <a:gd name="connsiteY17" fmla="*/ 0 h 306916"/>
              <a:gd name="connsiteX18" fmla="*/ 138231 w 237830"/>
              <a:gd name="connsiteY18" fmla="*/ 4542 h 306916"/>
              <a:gd name="connsiteX19" fmla="*/ 117167 w 237830"/>
              <a:gd name="connsiteY19" fmla="*/ 16833 h 306916"/>
              <a:gd name="connsiteX20" fmla="*/ 81216 w 237830"/>
              <a:gd name="connsiteY20" fmla="*/ 65244 h 306916"/>
              <a:gd name="connsiteX21" fmla="*/ 83022 w 237830"/>
              <a:gd name="connsiteY21" fmla="*/ 122202 h 306916"/>
              <a:gd name="connsiteX22" fmla="*/ 76782 w 237830"/>
              <a:gd name="connsiteY22" fmla="*/ 144504 h 306916"/>
              <a:gd name="connsiteX23" fmla="*/ 62553 w 237830"/>
              <a:gd name="connsiteY23" fmla="*/ 139767 h 306916"/>
              <a:gd name="connsiteX24" fmla="*/ 50164 w 237830"/>
              <a:gd name="connsiteY24" fmla="*/ 116237 h 306916"/>
              <a:gd name="connsiteX25" fmla="*/ 42523 w 237830"/>
              <a:gd name="connsiteY25" fmla="*/ 110375 h 306916"/>
              <a:gd name="connsiteX26" fmla="*/ 33091 w 237830"/>
              <a:gd name="connsiteY26" fmla="*/ 112379 h 30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7830" h="306916">
                <a:moveTo>
                  <a:pt x="33091" y="112379"/>
                </a:moveTo>
                <a:lnTo>
                  <a:pt x="33054" y="112407"/>
                </a:lnTo>
                <a:lnTo>
                  <a:pt x="32994" y="112453"/>
                </a:lnTo>
                <a:lnTo>
                  <a:pt x="32834" y="112575"/>
                </a:lnTo>
                <a:cubicBezTo>
                  <a:pt x="32712" y="112670"/>
                  <a:pt x="32556" y="112792"/>
                  <a:pt x="32371" y="112941"/>
                </a:cubicBezTo>
                <a:cubicBezTo>
                  <a:pt x="32000" y="113240"/>
                  <a:pt x="31507" y="113648"/>
                  <a:pt x="30913" y="114168"/>
                </a:cubicBezTo>
                <a:cubicBezTo>
                  <a:pt x="29725" y="115206"/>
                  <a:pt x="28126" y="116693"/>
                  <a:pt x="26278" y="118639"/>
                </a:cubicBezTo>
                <a:cubicBezTo>
                  <a:pt x="22585" y="122527"/>
                  <a:pt x="17858" y="128288"/>
                  <a:pt x="13429" y="136009"/>
                </a:cubicBezTo>
                <a:cubicBezTo>
                  <a:pt x="4495" y="151585"/>
                  <a:pt x="-3013" y="174798"/>
                  <a:pt x="1207" y="205852"/>
                </a:cubicBezTo>
                <a:cubicBezTo>
                  <a:pt x="5371" y="236490"/>
                  <a:pt x="18236" y="262108"/>
                  <a:pt x="40008" y="279969"/>
                </a:cubicBezTo>
                <a:cubicBezTo>
                  <a:pt x="61703" y="297767"/>
                  <a:pt x="91083" y="306917"/>
                  <a:pt x="126603" y="306917"/>
                </a:cubicBezTo>
                <a:cubicBezTo>
                  <a:pt x="163241" y="306917"/>
                  <a:pt x="192475" y="293188"/>
                  <a:pt x="211837" y="269625"/>
                </a:cubicBezTo>
                <a:cubicBezTo>
                  <a:pt x="231022" y="246279"/>
                  <a:pt x="239582" y="214444"/>
                  <a:pt x="237534" y="179638"/>
                </a:cubicBezTo>
                <a:cubicBezTo>
                  <a:pt x="235571" y="146249"/>
                  <a:pt x="217383" y="120917"/>
                  <a:pt x="201319" y="98539"/>
                </a:cubicBezTo>
                <a:cubicBezTo>
                  <a:pt x="199767" y="96378"/>
                  <a:pt x="198236" y="94245"/>
                  <a:pt x="196741" y="92135"/>
                </a:cubicBezTo>
                <a:cubicBezTo>
                  <a:pt x="179216" y="67402"/>
                  <a:pt x="165379" y="44604"/>
                  <a:pt x="168741" y="12716"/>
                </a:cubicBezTo>
                <a:cubicBezTo>
                  <a:pt x="169083" y="9472"/>
                  <a:pt x="168032" y="6234"/>
                  <a:pt x="165850" y="3809"/>
                </a:cubicBezTo>
                <a:cubicBezTo>
                  <a:pt x="163666" y="1385"/>
                  <a:pt x="160557" y="0"/>
                  <a:pt x="157295" y="0"/>
                </a:cubicBezTo>
                <a:cubicBezTo>
                  <a:pt x="151433" y="0"/>
                  <a:pt x="144725" y="1814"/>
                  <a:pt x="138231" y="4542"/>
                </a:cubicBezTo>
                <a:cubicBezTo>
                  <a:pt x="131537" y="7354"/>
                  <a:pt x="124277" y="11471"/>
                  <a:pt x="117167" y="16833"/>
                </a:cubicBezTo>
                <a:cubicBezTo>
                  <a:pt x="102977" y="27536"/>
                  <a:pt x="88789" y="43669"/>
                  <a:pt x="81216" y="65244"/>
                </a:cubicBezTo>
                <a:cubicBezTo>
                  <a:pt x="73661" y="86767"/>
                  <a:pt x="77488" y="107281"/>
                  <a:pt x="83022" y="122202"/>
                </a:cubicBezTo>
                <a:cubicBezTo>
                  <a:pt x="86656" y="132000"/>
                  <a:pt x="82715" y="141688"/>
                  <a:pt x="76782" y="144504"/>
                </a:cubicBezTo>
                <a:cubicBezTo>
                  <a:pt x="71536" y="146996"/>
                  <a:pt x="65258" y="144906"/>
                  <a:pt x="62553" y="139767"/>
                </a:cubicBezTo>
                <a:lnTo>
                  <a:pt x="50164" y="116237"/>
                </a:lnTo>
                <a:cubicBezTo>
                  <a:pt x="48596" y="113260"/>
                  <a:pt x="45804" y="111118"/>
                  <a:pt x="42523" y="110375"/>
                </a:cubicBezTo>
                <a:cubicBezTo>
                  <a:pt x="39242" y="109631"/>
                  <a:pt x="35789" y="110369"/>
                  <a:pt x="33091" y="112379"/>
                </a:cubicBezTo>
                <a:close/>
              </a:path>
            </a:pathLst>
          </a:custGeom>
          <a:solidFill>
            <a:srgbClr val="242424"/>
          </a:soli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002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C8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A6634-9E1A-28FF-AEE0-AEAEA07E5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5805-7919-2962-0FEA-5CC4EB4C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CA240-03B0-2838-3075-8440B2E913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663360" y="2940363"/>
            <a:ext cx="755510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3092-D120-7901-8866-AB1B41EC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7E69C0-EAD5-753A-10D3-CF37193ED4FD}"/>
              </a:ext>
            </a:extLst>
          </p:cNvPr>
          <p:cNvSpPr txBox="1">
            <a:spLocks/>
          </p:cNvSpPr>
          <p:nvPr/>
        </p:nvSpPr>
        <p:spPr>
          <a:xfrm>
            <a:off x="584200" y="1536700"/>
            <a:ext cx="3481388" cy="4732338"/>
          </a:xfrm>
          <a:prstGeom prst="roundRect">
            <a:avLst>
              <a:gd name="adj" fmla="val 4567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spcBef>
                <a:spcPts val="200"/>
              </a:spcBef>
            </a:pPr>
            <a:endParaRPr lang="en-US" sz="1100"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55694-AD34-89EA-B7A3-45CEFB979EF7}"/>
              </a:ext>
            </a:extLst>
          </p:cNvPr>
          <p:cNvSpPr txBox="1">
            <a:spLocks/>
          </p:cNvSpPr>
          <p:nvPr/>
        </p:nvSpPr>
        <p:spPr>
          <a:xfrm>
            <a:off x="4343400" y="1536700"/>
            <a:ext cx="3481388" cy="4732338"/>
          </a:xfrm>
          <a:prstGeom prst="roundRect">
            <a:avLst>
              <a:gd name="adj" fmla="val 4567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spcBef>
                <a:spcPts val="200"/>
              </a:spcBef>
            </a:pPr>
            <a:endParaRPr lang="en-US" sz="1100"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E496E-6422-0084-2E70-CFC737E59F24}"/>
              </a:ext>
            </a:extLst>
          </p:cNvPr>
          <p:cNvSpPr txBox="1">
            <a:spLocks/>
          </p:cNvSpPr>
          <p:nvPr/>
        </p:nvSpPr>
        <p:spPr>
          <a:xfrm>
            <a:off x="8153400" y="1536700"/>
            <a:ext cx="3481388" cy="4732338"/>
          </a:xfrm>
          <a:prstGeom prst="roundRect">
            <a:avLst>
              <a:gd name="adj" fmla="val 4567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spcBef>
                <a:spcPts val="200"/>
              </a:spcBef>
            </a:pPr>
            <a:endParaRPr lang="en-US" sz="1100"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046E0-4C49-CCF2-A1CB-91A4410D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Enhancing the industry proven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3477B-7A57-9796-0BC1-87F98975CD0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15289" y="2283365"/>
            <a:ext cx="3070911" cy="2893100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latin typeface="+mj-lt"/>
              </a:rPr>
              <a:t>Security</a:t>
            </a:r>
            <a:endParaRPr lang="en-US" sz="1600"/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Security cache improvements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OAEP support for encryption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PBKDF password hashing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Authentication using system-assigned managed identity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Backup to URL with managed identity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Managed identity support for EKM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Managed identity for AI models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Entra logins with nonunique display names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Custom password policy on Linux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/>
              <a:t>TDS 8.0/TLS 1.3 support for tools and features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87A572-0372-C5E7-5EB3-F7C73733634E}"/>
              </a:ext>
            </a:extLst>
          </p:cNvPr>
          <p:cNvSpPr txBox="1">
            <a:spLocks/>
          </p:cNvSpPr>
          <p:nvPr/>
        </p:nvSpPr>
        <p:spPr>
          <a:xfrm>
            <a:off x="4559300" y="2283365"/>
            <a:ext cx="3111500" cy="3631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j-lt"/>
              </a:rPr>
              <a:t>Performance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Optimized Locking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 err="1"/>
              <a:t>Tempdb</a:t>
            </a:r>
            <a:r>
              <a:rPr lang="en-US" sz="1200" dirty="0"/>
              <a:t> space resource governance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ADR in </a:t>
            </a:r>
            <a:r>
              <a:rPr lang="en-US" sz="1200" dirty="0" err="1"/>
              <a:t>tempdb</a:t>
            </a:r>
            <a:endParaRPr lang="en-US" sz="1200" dirty="0"/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Persisted stats for readable secondaries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Change tracking cleanup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 err="1"/>
              <a:t>Columnstore</a:t>
            </a:r>
            <a:r>
              <a:rPr lang="en-US" sz="1200" dirty="0"/>
              <a:t> index maintenance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CE feedback for expressions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Optional parameter plans optimization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DOP feedback on by default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Query store for readable secondaries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ABORT_QUERY_EXECUTION query hint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Optimized </a:t>
            </a:r>
            <a:r>
              <a:rPr lang="en-US" sz="1200" dirty="0" err="1"/>
              <a:t>sp_executesql</a:t>
            </a:r>
            <a:endParaRPr lang="en-US" sz="1200" dirty="0"/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Batch mode optimizations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Remove In-Memory OLTP from a database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 err="1"/>
              <a:t>tmpfs</a:t>
            </a:r>
            <a:r>
              <a:rPr lang="en-US" sz="1200" dirty="0"/>
              <a:t> support for </a:t>
            </a:r>
            <a:r>
              <a:rPr lang="en-US" sz="1200" dirty="0" err="1"/>
              <a:t>tempdb</a:t>
            </a:r>
            <a:r>
              <a:rPr lang="en-US" sz="1200" dirty="0"/>
              <a:t> in Linux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AFC99A-BEA8-84D9-55AB-5D16BB6E64F5}"/>
              </a:ext>
            </a:extLst>
          </p:cNvPr>
          <p:cNvSpPr txBox="1">
            <a:spLocks/>
          </p:cNvSpPr>
          <p:nvPr/>
        </p:nvSpPr>
        <p:spPr>
          <a:xfrm>
            <a:off x="8379078" y="2283365"/>
            <a:ext cx="3063622" cy="3188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j-lt"/>
              </a:rPr>
              <a:t>HADR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Fast failover for persistent AG Health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Async page request dispatching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Improved health diagnostics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Communication control flow tuning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Switching to resolving state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Remove listener IP address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NONE for routing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AG group commit waiting tuning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Contained AG support for DAG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DAG sync improvements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Backups on secondary replicas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ZSTD Backup compression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200" dirty="0"/>
              <a:t>Backup to Azure immutable storage</a:t>
            </a: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AC9B109-13F4-7E6C-9AA0-61D37ACF493F}"/>
              </a:ext>
            </a:extLst>
          </p:cNvPr>
          <p:cNvSpPr/>
          <p:nvPr/>
        </p:nvSpPr>
        <p:spPr>
          <a:xfrm>
            <a:off x="811212" y="1776412"/>
            <a:ext cx="328083" cy="328083"/>
          </a:xfrm>
          <a:custGeom>
            <a:avLst/>
            <a:gdLst>
              <a:gd name="connsiteX0" fmla="*/ 0 w 328083"/>
              <a:gd name="connsiteY0" fmla="*/ 51263 h 328083"/>
              <a:gd name="connsiteX1" fmla="*/ 51263 w 328083"/>
              <a:gd name="connsiteY1" fmla="*/ 0 h 328083"/>
              <a:gd name="connsiteX2" fmla="*/ 244012 w 328083"/>
              <a:gd name="connsiteY2" fmla="*/ 0 h 328083"/>
              <a:gd name="connsiteX3" fmla="*/ 295275 w 328083"/>
              <a:gd name="connsiteY3" fmla="*/ 51263 h 328083"/>
              <a:gd name="connsiteX4" fmla="*/ 295275 w 328083"/>
              <a:gd name="connsiteY4" fmla="*/ 65617 h 328083"/>
              <a:gd name="connsiteX5" fmla="*/ 0 w 328083"/>
              <a:gd name="connsiteY5" fmla="*/ 65617 h 328083"/>
              <a:gd name="connsiteX6" fmla="*/ 0 w 328083"/>
              <a:gd name="connsiteY6" fmla="*/ 51263 h 328083"/>
              <a:gd name="connsiteX7" fmla="*/ 0 w 328083"/>
              <a:gd name="connsiteY7" fmla="*/ 86122 h 328083"/>
              <a:gd name="connsiteX8" fmla="*/ 0 w 328083"/>
              <a:gd name="connsiteY8" fmla="*/ 244012 h 328083"/>
              <a:gd name="connsiteX9" fmla="*/ 51263 w 328083"/>
              <a:gd name="connsiteY9" fmla="*/ 295275 h 328083"/>
              <a:gd name="connsiteX10" fmla="*/ 164042 w 328083"/>
              <a:gd name="connsiteY10" fmla="*/ 295275 h 328083"/>
              <a:gd name="connsiteX11" fmla="*/ 164042 w 328083"/>
              <a:gd name="connsiteY11" fmla="*/ 221456 h 328083"/>
              <a:gd name="connsiteX12" fmla="*/ 197332 w 328083"/>
              <a:gd name="connsiteY12" fmla="*/ 181171 h 328083"/>
              <a:gd name="connsiteX13" fmla="*/ 254265 w 328083"/>
              <a:gd name="connsiteY13" fmla="*/ 131233 h 328083"/>
              <a:gd name="connsiteX14" fmla="*/ 295275 w 328083"/>
              <a:gd name="connsiteY14" fmla="*/ 148466 h 328083"/>
              <a:gd name="connsiteX15" fmla="*/ 295275 w 328083"/>
              <a:gd name="connsiteY15" fmla="*/ 86122 h 328083"/>
              <a:gd name="connsiteX16" fmla="*/ 0 w 328083"/>
              <a:gd name="connsiteY16" fmla="*/ 86122 h 328083"/>
              <a:gd name="connsiteX17" fmla="*/ 213254 w 328083"/>
              <a:gd name="connsiteY17" fmla="*/ 196850 h 328083"/>
              <a:gd name="connsiteX18" fmla="*/ 205052 w 328083"/>
              <a:gd name="connsiteY18" fmla="*/ 196850 h 328083"/>
              <a:gd name="connsiteX19" fmla="*/ 180446 w 328083"/>
              <a:gd name="connsiteY19" fmla="*/ 221456 h 328083"/>
              <a:gd name="connsiteX20" fmla="*/ 180446 w 328083"/>
              <a:gd name="connsiteY20" fmla="*/ 303477 h 328083"/>
              <a:gd name="connsiteX21" fmla="*/ 205052 w 328083"/>
              <a:gd name="connsiteY21" fmla="*/ 328083 h 328083"/>
              <a:gd name="connsiteX22" fmla="*/ 303477 w 328083"/>
              <a:gd name="connsiteY22" fmla="*/ 328083 h 328083"/>
              <a:gd name="connsiteX23" fmla="*/ 328083 w 328083"/>
              <a:gd name="connsiteY23" fmla="*/ 303477 h 328083"/>
              <a:gd name="connsiteX24" fmla="*/ 328083 w 328083"/>
              <a:gd name="connsiteY24" fmla="*/ 221456 h 328083"/>
              <a:gd name="connsiteX25" fmla="*/ 303477 w 328083"/>
              <a:gd name="connsiteY25" fmla="*/ 196850 h 328083"/>
              <a:gd name="connsiteX26" fmla="*/ 295275 w 328083"/>
              <a:gd name="connsiteY26" fmla="*/ 196850 h 328083"/>
              <a:gd name="connsiteX27" fmla="*/ 295275 w 328083"/>
              <a:gd name="connsiteY27" fmla="*/ 188648 h 328083"/>
              <a:gd name="connsiteX28" fmla="*/ 254265 w 328083"/>
              <a:gd name="connsiteY28" fmla="*/ 147638 h 328083"/>
              <a:gd name="connsiteX29" fmla="*/ 213254 w 328083"/>
              <a:gd name="connsiteY29" fmla="*/ 188648 h 328083"/>
              <a:gd name="connsiteX30" fmla="*/ 213254 w 328083"/>
              <a:gd name="connsiteY30" fmla="*/ 196850 h 328083"/>
              <a:gd name="connsiteX31" fmla="*/ 233759 w 328083"/>
              <a:gd name="connsiteY31" fmla="*/ 188648 h 328083"/>
              <a:gd name="connsiteX32" fmla="*/ 254265 w 328083"/>
              <a:gd name="connsiteY32" fmla="*/ 168143 h 328083"/>
              <a:gd name="connsiteX33" fmla="*/ 274770 w 328083"/>
              <a:gd name="connsiteY33" fmla="*/ 188648 h 328083"/>
              <a:gd name="connsiteX34" fmla="*/ 274770 w 328083"/>
              <a:gd name="connsiteY34" fmla="*/ 196850 h 328083"/>
              <a:gd name="connsiteX35" fmla="*/ 233759 w 328083"/>
              <a:gd name="connsiteY35" fmla="*/ 196850 h 328083"/>
              <a:gd name="connsiteX36" fmla="*/ 233759 w 328083"/>
              <a:gd name="connsiteY36" fmla="*/ 188648 h 328083"/>
              <a:gd name="connsiteX37" fmla="*/ 278871 w 328083"/>
              <a:gd name="connsiteY37" fmla="*/ 262467 h 328083"/>
              <a:gd name="connsiteX38" fmla="*/ 254265 w 328083"/>
              <a:gd name="connsiteY38" fmla="*/ 287073 h 328083"/>
              <a:gd name="connsiteX39" fmla="*/ 229658 w 328083"/>
              <a:gd name="connsiteY39" fmla="*/ 262467 h 328083"/>
              <a:gd name="connsiteX40" fmla="*/ 254265 w 328083"/>
              <a:gd name="connsiteY40" fmla="*/ 237860 h 328083"/>
              <a:gd name="connsiteX41" fmla="*/ 278871 w 328083"/>
              <a:gd name="connsiteY41" fmla="*/ 262467 h 32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28083" h="328083">
                <a:moveTo>
                  <a:pt x="0" y="51263"/>
                </a:moveTo>
                <a:cubicBezTo>
                  <a:pt x="0" y="22951"/>
                  <a:pt x="22951" y="0"/>
                  <a:pt x="51263" y="0"/>
                </a:cubicBezTo>
                <a:lnTo>
                  <a:pt x="244012" y="0"/>
                </a:lnTo>
                <a:cubicBezTo>
                  <a:pt x="272324" y="0"/>
                  <a:pt x="295275" y="22951"/>
                  <a:pt x="295275" y="51263"/>
                </a:cubicBezTo>
                <a:lnTo>
                  <a:pt x="295275" y="65617"/>
                </a:lnTo>
                <a:lnTo>
                  <a:pt x="0" y="65617"/>
                </a:lnTo>
                <a:lnTo>
                  <a:pt x="0" y="51263"/>
                </a:lnTo>
                <a:close/>
                <a:moveTo>
                  <a:pt x="0" y="86122"/>
                </a:moveTo>
                <a:lnTo>
                  <a:pt x="0" y="244012"/>
                </a:lnTo>
                <a:cubicBezTo>
                  <a:pt x="0" y="272324"/>
                  <a:pt x="22951" y="295275"/>
                  <a:pt x="51263" y="295275"/>
                </a:cubicBezTo>
                <a:lnTo>
                  <a:pt x="164042" y="295275"/>
                </a:lnTo>
                <a:lnTo>
                  <a:pt x="164042" y="221456"/>
                </a:lnTo>
                <a:cubicBezTo>
                  <a:pt x="164042" y="201446"/>
                  <a:pt x="178373" y="184782"/>
                  <a:pt x="197332" y="181171"/>
                </a:cubicBezTo>
                <a:cubicBezTo>
                  <a:pt x="200997" y="152994"/>
                  <a:pt x="225089" y="131233"/>
                  <a:pt x="254265" y="131233"/>
                </a:cubicBezTo>
                <a:cubicBezTo>
                  <a:pt x="270330" y="131233"/>
                  <a:pt x="284854" y="137832"/>
                  <a:pt x="295275" y="148466"/>
                </a:cubicBezTo>
                <a:lnTo>
                  <a:pt x="295275" y="86122"/>
                </a:lnTo>
                <a:lnTo>
                  <a:pt x="0" y="86122"/>
                </a:lnTo>
                <a:close/>
                <a:moveTo>
                  <a:pt x="213254" y="196850"/>
                </a:moveTo>
                <a:lnTo>
                  <a:pt x="205052" y="196850"/>
                </a:lnTo>
                <a:cubicBezTo>
                  <a:pt x="191462" y="196850"/>
                  <a:pt x="180446" y="207866"/>
                  <a:pt x="180446" y="221456"/>
                </a:cubicBezTo>
                <a:lnTo>
                  <a:pt x="180446" y="303477"/>
                </a:lnTo>
                <a:cubicBezTo>
                  <a:pt x="180446" y="317067"/>
                  <a:pt x="191462" y="328083"/>
                  <a:pt x="205052" y="328083"/>
                </a:cubicBezTo>
                <a:lnTo>
                  <a:pt x="303477" y="328083"/>
                </a:lnTo>
                <a:cubicBezTo>
                  <a:pt x="317067" y="328083"/>
                  <a:pt x="328083" y="317067"/>
                  <a:pt x="328083" y="303477"/>
                </a:cubicBezTo>
                <a:lnTo>
                  <a:pt x="328083" y="221456"/>
                </a:lnTo>
                <a:cubicBezTo>
                  <a:pt x="328083" y="207866"/>
                  <a:pt x="317067" y="196850"/>
                  <a:pt x="303477" y="196850"/>
                </a:cubicBezTo>
                <a:lnTo>
                  <a:pt x="295275" y="196850"/>
                </a:lnTo>
                <a:lnTo>
                  <a:pt x="295275" y="188648"/>
                </a:lnTo>
                <a:cubicBezTo>
                  <a:pt x="295275" y="165999"/>
                  <a:pt x="276914" y="147638"/>
                  <a:pt x="254265" y="147638"/>
                </a:cubicBezTo>
                <a:cubicBezTo>
                  <a:pt x="231615" y="147638"/>
                  <a:pt x="213254" y="165999"/>
                  <a:pt x="213254" y="188648"/>
                </a:cubicBezTo>
                <a:lnTo>
                  <a:pt x="213254" y="196850"/>
                </a:lnTo>
                <a:close/>
                <a:moveTo>
                  <a:pt x="233759" y="188648"/>
                </a:moveTo>
                <a:cubicBezTo>
                  <a:pt x="233759" y="177323"/>
                  <a:pt x="242940" y="168143"/>
                  <a:pt x="254265" y="168143"/>
                </a:cubicBezTo>
                <a:cubicBezTo>
                  <a:pt x="265589" y="168143"/>
                  <a:pt x="274770" y="177323"/>
                  <a:pt x="274770" y="188648"/>
                </a:cubicBezTo>
                <a:lnTo>
                  <a:pt x="274770" y="196850"/>
                </a:lnTo>
                <a:lnTo>
                  <a:pt x="233759" y="196850"/>
                </a:lnTo>
                <a:lnTo>
                  <a:pt x="233759" y="188648"/>
                </a:lnTo>
                <a:close/>
                <a:moveTo>
                  <a:pt x="278871" y="262467"/>
                </a:moveTo>
                <a:cubicBezTo>
                  <a:pt x="278871" y="276057"/>
                  <a:pt x="267855" y="287073"/>
                  <a:pt x="254265" y="287073"/>
                </a:cubicBezTo>
                <a:cubicBezTo>
                  <a:pt x="240675" y="287073"/>
                  <a:pt x="229658" y="276057"/>
                  <a:pt x="229658" y="262467"/>
                </a:cubicBezTo>
                <a:cubicBezTo>
                  <a:pt x="229658" y="248877"/>
                  <a:pt x="240675" y="237860"/>
                  <a:pt x="254265" y="237860"/>
                </a:cubicBezTo>
                <a:cubicBezTo>
                  <a:pt x="267855" y="237860"/>
                  <a:pt x="278871" y="248877"/>
                  <a:pt x="278871" y="262467"/>
                </a:cubicBezTo>
                <a:close/>
              </a:path>
            </a:pathLst>
          </a:custGeom>
          <a:solidFill>
            <a:srgbClr val="242424"/>
          </a:solidFill>
          <a:ln w="81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574BF722-FC04-A8C3-B9AF-70CA1C6EDCFC}"/>
              </a:ext>
            </a:extLst>
          </p:cNvPr>
          <p:cNvSpPr/>
          <p:nvPr/>
        </p:nvSpPr>
        <p:spPr>
          <a:xfrm>
            <a:off x="4580466" y="1786466"/>
            <a:ext cx="338666" cy="287867"/>
          </a:xfrm>
          <a:custGeom>
            <a:avLst/>
            <a:gdLst>
              <a:gd name="connsiteX0" fmla="*/ 152400 w 338666"/>
              <a:gd name="connsiteY0" fmla="*/ 26386 h 287867"/>
              <a:gd name="connsiteX1" fmla="*/ 152400 w 338666"/>
              <a:gd name="connsiteY1" fmla="*/ 50800 h 287867"/>
              <a:gd name="connsiteX2" fmla="*/ 169333 w 338666"/>
              <a:gd name="connsiteY2" fmla="*/ 67733 h 287867"/>
              <a:gd name="connsiteX3" fmla="*/ 186267 w 338666"/>
              <a:gd name="connsiteY3" fmla="*/ 50800 h 287867"/>
              <a:gd name="connsiteX4" fmla="*/ 186267 w 338666"/>
              <a:gd name="connsiteY4" fmla="*/ 26386 h 287867"/>
              <a:gd name="connsiteX5" fmla="*/ 312281 w 338666"/>
              <a:gd name="connsiteY5" fmla="*/ 152400 h 287867"/>
              <a:gd name="connsiteX6" fmla="*/ 287867 w 338666"/>
              <a:gd name="connsiteY6" fmla="*/ 152400 h 287867"/>
              <a:gd name="connsiteX7" fmla="*/ 270933 w 338666"/>
              <a:gd name="connsiteY7" fmla="*/ 169333 h 287867"/>
              <a:gd name="connsiteX8" fmla="*/ 287867 w 338666"/>
              <a:gd name="connsiteY8" fmla="*/ 186267 h 287867"/>
              <a:gd name="connsiteX9" fmla="*/ 312235 w 338666"/>
              <a:gd name="connsiteY9" fmla="*/ 186267 h 287867"/>
              <a:gd name="connsiteX10" fmla="*/ 274313 w 338666"/>
              <a:gd name="connsiteY10" fmla="*/ 266539 h 287867"/>
              <a:gd name="connsiteX11" fmla="*/ 275006 w 338666"/>
              <a:gd name="connsiteY11" fmla="*/ 284487 h 287867"/>
              <a:gd name="connsiteX12" fmla="*/ 292953 w 338666"/>
              <a:gd name="connsiteY12" fmla="*/ 283794 h 287867"/>
              <a:gd name="connsiteX13" fmla="*/ 338667 w 338666"/>
              <a:gd name="connsiteY13" fmla="*/ 169333 h 287867"/>
              <a:gd name="connsiteX14" fmla="*/ 169333 w 338666"/>
              <a:gd name="connsiteY14" fmla="*/ 0 h 287867"/>
              <a:gd name="connsiteX15" fmla="*/ 0 w 338666"/>
              <a:gd name="connsiteY15" fmla="*/ 169333 h 287867"/>
              <a:gd name="connsiteX16" fmla="*/ 45713 w 338666"/>
              <a:gd name="connsiteY16" fmla="*/ 283794 h 287867"/>
              <a:gd name="connsiteX17" fmla="*/ 63661 w 338666"/>
              <a:gd name="connsiteY17" fmla="*/ 284487 h 287867"/>
              <a:gd name="connsiteX18" fmla="*/ 64353 w 338666"/>
              <a:gd name="connsiteY18" fmla="*/ 266539 h 287867"/>
              <a:gd name="connsiteX19" fmla="*/ 26431 w 338666"/>
              <a:gd name="connsiteY19" fmla="*/ 186267 h 287867"/>
              <a:gd name="connsiteX20" fmla="*/ 50800 w 338666"/>
              <a:gd name="connsiteY20" fmla="*/ 186267 h 287867"/>
              <a:gd name="connsiteX21" fmla="*/ 67733 w 338666"/>
              <a:gd name="connsiteY21" fmla="*/ 169333 h 287867"/>
              <a:gd name="connsiteX22" fmla="*/ 50800 w 338666"/>
              <a:gd name="connsiteY22" fmla="*/ 152400 h 287867"/>
              <a:gd name="connsiteX23" fmla="*/ 26386 w 338666"/>
              <a:gd name="connsiteY23" fmla="*/ 152400 h 287867"/>
              <a:gd name="connsiteX24" fmla="*/ 56286 w 338666"/>
              <a:gd name="connsiteY24" fmla="*/ 80233 h 287867"/>
              <a:gd name="connsiteX25" fmla="*/ 72693 w 338666"/>
              <a:gd name="connsiteY25" fmla="*/ 96640 h 287867"/>
              <a:gd name="connsiteX26" fmla="*/ 96640 w 338666"/>
              <a:gd name="connsiteY26" fmla="*/ 96640 h 287867"/>
              <a:gd name="connsiteX27" fmla="*/ 96640 w 338666"/>
              <a:gd name="connsiteY27" fmla="*/ 72693 h 287867"/>
              <a:gd name="connsiteX28" fmla="*/ 80233 w 338666"/>
              <a:gd name="connsiteY28" fmla="*/ 56286 h 287867"/>
              <a:gd name="connsiteX29" fmla="*/ 152400 w 338666"/>
              <a:gd name="connsiteY29" fmla="*/ 26386 h 287867"/>
              <a:gd name="connsiteX30" fmla="*/ 249917 w 338666"/>
              <a:gd name="connsiteY30" fmla="*/ 78471 h 287867"/>
              <a:gd name="connsiteX31" fmla="*/ 236247 w 338666"/>
              <a:gd name="connsiteY31" fmla="*/ 78729 h 287867"/>
              <a:gd name="connsiteX32" fmla="*/ 232569 w 338666"/>
              <a:gd name="connsiteY32" fmla="*/ 81816 h 287867"/>
              <a:gd name="connsiteX33" fmla="*/ 222822 w 338666"/>
              <a:gd name="connsiteY33" fmla="*/ 90019 h 287867"/>
              <a:gd name="connsiteX34" fmla="*/ 192745 w 338666"/>
              <a:gd name="connsiteY34" fmla="*/ 115534 h 287867"/>
              <a:gd name="connsiteX35" fmla="*/ 161200 w 338666"/>
              <a:gd name="connsiteY35" fmla="*/ 142831 h 287867"/>
              <a:gd name="connsiteX36" fmla="*/ 149538 w 338666"/>
              <a:gd name="connsiteY36" fmla="*/ 153342 h 287867"/>
              <a:gd name="connsiteX37" fmla="*/ 142430 w 338666"/>
              <a:gd name="connsiteY37" fmla="*/ 160506 h 287867"/>
              <a:gd name="connsiteX38" fmla="*/ 147716 w 338666"/>
              <a:gd name="connsiteY38" fmla="*/ 204854 h 287867"/>
              <a:gd name="connsiteX39" fmla="*/ 193043 w 338666"/>
              <a:gd name="connsiteY39" fmla="*/ 199683 h 287867"/>
              <a:gd name="connsiteX40" fmla="*/ 198535 w 338666"/>
              <a:gd name="connsiteY40" fmla="*/ 191267 h 287867"/>
              <a:gd name="connsiteX41" fmla="*/ 206307 w 338666"/>
              <a:gd name="connsiteY41" fmla="*/ 177744 h 287867"/>
              <a:gd name="connsiteX42" fmla="*/ 226204 w 338666"/>
              <a:gd name="connsiteY42" fmla="*/ 141431 h 287867"/>
              <a:gd name="connsiteX43" fmla="*/ 244663 w 338666"/>
              <a:gd name="connsiteY43" fmla="*/ 106924 h 287867"/>
              <a:gd name="connsiteX44" fmla="*/ 250579 w 338666"/>
              <a:gd name="connsiteY44" fmla="*/ 95757 h 287867"/>
              <a:gd name="connsiteX45" fmla="*/ 252805 w 338666"/>
              <a:gd name="connsiteY45" fmla="*/ 91544 h 287867"/>
              <a:gd name="connsiteX46" fmla="*/ 249917 w 338666"/>
              <a:gd name="connsiteY46" fmla="*/ 78471 h 28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38666" h="287867">
                <a:moveTo>
                  <a:pt x="152400" y="26386"/>
                </a:moveTo>
                <a:lnTo>
                  <a:pt x="152400" y="50800"/>
                </a:lnTo>
                <a:cubicBezTo>
                  <a:pt x="152400" y="60152"/>
                  <a:pt x="159981" y="67733"/>
                  <a:pt x="169333" y="67733"/>
                </a:cubicBezTo>
                <a:cubicBezTo>
                  <a:pt x="178686" y="67733"/>
                  <a:pt x="186267" y="60152"/>
                  <a:pt x="186267" y="50800"/>
                </a:cubicBezTo>
                <a:lnTo>
                  <a:pt x="186267" y="26386"/>
                </a:lnTo>
                <a:cubicBezTo>
                  <a:pt x="252225" y="34115"/>
                  <a:pt x="304551" y="86442"/>
                  <a:pt x="312281" y="152400"/>
                </a:cubicBezTo>
                <a:lnTo>
                  <a:pt x="287867" y="152400"/>
                </a:lnTo>
                <a:cubicBezTo>
                  <a:pt x="278514" y="152400"/>
                  <a:pt x="270933" y="159981"/>
                  <a:pt x="270933" y="169333"/>
                </a:cubicBezTo>
                <a:cubicBezTo>
                  <a:pt x="270933" y="178686"/>
                  <a:pt x="278514" y="186267"/>
                  <a:pt x="287867" y="186267"/>
                </a:cubicBezTo>
                <a:lnTo>
                  <a:pt x="312235" y="186267"/>
                </a:lnTo>
                <a:cubicBezTo>
                  <a:pt x="308463" y="217036"/>
                  <a:pt x="294569" y="244658"/>
                  <a:pt x="274313" y="266539"/>
                </a:cubicBezTo>
                <a:cubicBezTo>
                  <a:pt x="269548" y="271687"/>
                  <a:pt x="269858" y="279722"/>
                  <a:pt x="275006" y="284487"/>
                </a:cubicBezTo>
                <a:cubicBezTo>
                  <a:pt x="280154" y="289252"/>
                  <a:pt x="288188" y="288942"/>
                  <a:pt x="292953" y="283794"/>
                </a:cubicBezTo>
                <a:cubicBezTo>
                  <a:pt x="320761" y="253753"/>
                  <a:pt x="338667" y="213912"/>
                  <a:pt x="338667" y="169333"/>
                </a:cubicBezTo>
                <a:cubicBezTo>
                  <a:pt x="338667" y="75813"/>
                  <a:pt x="262853" y="0"/>
                  <a:pt x="169333" y="0"/>
                </a:cubicBezTo>
                <a:cubicBezTo>
                  <a:pt x="75813" y="0"/>
                  <a:pt x="0" y="75813"/>
                  <a:pt x="0" y="169333"/>
                </a:cubicBezTo>
                <a:cubicBezTo>
                  <a:pt x="0" y="213912"/>
                  <a:pt x="17904" y="253753"/>
                  <a:pt x="45713" y="283794"/>
                </a:cubicBezTo>
                <a:cubicBezTo>
                  <a:pt x="50478" y="288942"/>
                  <a:pt x="58513" y="289252"/>
                  <a:pt x="63661" y="284487"/>
                </a:cubicBezTo>
                <a:cubicBezTo>
                  <a:pt x="68808" y="279722"/>
                  <a:pt x="69118" y="271687"/>
                  <a:pt x="64353" y="266539"/>
                </a:cubicBezTo>
                <a:cubicBezTo>
                  <a:pt x="44098" y="244658"/>
                  <a:pt x="30203" y="217036"/>
                  <a:pt x="26431" y="186267"/>
                </a:cubicBezTo>
                <a:lnTo>
                  <a:pt x="50800" y="186267"/>
                </a:lnTo>
                <a:cubicBezTo>
                  <a:pt x="60152" y="186267"/>
                  <a:pt x="67733" y="178686"/>
                  <a:pt x="67733" y="169333"/>
                </a:cubicBezTo>
                <a:cubicBezTo>
                  <a:pt x="67733" y="159981"/>
                  <a:pt x="60152" y="152400"/>
                  <a:pt x="50800" y="152400"/>
                </a:cubicBezTo>
                <a:lnTo>
                  <a:pt x="26386" y="152400"/>
                </a:lnTo>
                <a:cubicBezTo>
                  <a:pt x="29557" y="125336"/>
                  <a:pt x="40237" y="100568"/>
                  <a:pt x="56286" y="80233"/>
                </a:cubicBezTo>
                <a:lnTo>
                  <a:pt x="72693" y="96640"/>
                </a:lnTo>
                <a:cubicBezTo>
                  <a:pt x="79306" y="103253"/>
                  <a:pt x="90027" y="103253"/>
                  <a:pt x="96640" y="96640"/>
                </a:cubicBezTo>
                <a:cubicBezTo>
                  <a:pt x="103253" y="90027"/>
                  <a:pt x="103253" y="79306"/>
                  <a:pt x="96640" y="72693"/>
                </a:cubicBezTo>
                <a:lnTo>
                  <a:pt x="80233" y="56286"/>
                </a:lnTo>
                <a:cubicBezTo>
                  <a:pt x="100568" y="40237"/>
                  <a:pt x="125336" y="29557"/>
                  <a:pt x="152400" y="26386"/>
                </a:cubicBezTo>
                <a:close/>
                <a:moveTo>
                  <a:pt x="249917" y="78471"/>
                </a:moveTo>
                <a:cubicBezTo>
                  <a:pt x="245884" y="75348"/>
                  <a:pt x="240155" y="75457"/>
                  <a:pt x="236247" y="78729"/>
                </a:cubicBezTo>
                <a:lnTo>
                  <a:pt x="232569" y="81816"/>
                </a:lnTo>
                <a:cubicBezTo>
                  <a:pt x="230226" y="83784"/>
                  <a:pt x="226871" y="86606"/>
                  <a:pt x="222822" y="90019"/>
                </a:cubicBezTo>
                <a:cubicBezTo>
                  <a:pt x="214728" y="96845"/>
                  <a:pt x="203854" y="106045"/>
                  <a:pt x="192745" y="115534"/>
                </a:cubicBezTo>
                <a:cubicBezTo>
                  <a:pt x="181644" y="125016"/>
                  <a:pt x="170273" y="134815"/>
                  <a:pt x="161200" y="142831"/>
                </a:cubicBezTo>
                <a:cubicBezTo>
                  <a:pt x="156669" y="146834"/>
                  <a:pt x="152666" y="150432"/>
                  <a:pt x="149538" y="153342"/>
                </a:cubicBezTo>
                <a:cubicBezTo>
                  <a:pt x="146631" y="156047"/>
                  <a:pt x="143910" y="158677"/>
                  <a:pt x="142430" y="160506"/>
                </a:cubicBezTo>
                <a:cubicBezTo>
                  <a:pt x="131373" y="174181"/>
                  <a:pt x="133739" y="194036"/>
                  <a:pt x="147716" y="204854"/>
                </a:cubicBezTo>
                <a:cubicBezTo>
                  <a:pt x="161693" y="215671"/>
                  <a:pt x="181986" y="213357"/>
                  <a:pt x="193043" y="199683"/>
                </a:cubicBezTo>
                <a:cubicBezTo>
                  <a:pt x="194523" y="197852"/>
                  <a:pt x="196513" y="194657"/>
                  <a:pt x="198535" y="191267"/>
                </a:cubicBezTo>
                <a:cubicBezTo>
                  <a:pt x="200709" y="187620"/>
                  <a:pt x="203368" y="182980"/>
                  <a:pt x="206307" y="177744"/>
                </a:cubicBezTo>
                <a:cubicBezTo>
                  <a:pt x="212193" y="167262"/>
                  <a:pt x="219326" y="154183"/>
                  <a:pt x="226204" y="141431"/>
                </a:cubicBezTo>
                <a:cubicBezTo>
                  <a:pt x="233086" y="128671"/>
                  <a:pt x="239735" y="116201"/>
                  <a:pt x="244663" y="106924"/>
                </a:cubicBezTo>
                <a:cubicBezTo>
                  <a:pt x="247127" y="102284"/>
                  <a:pt x="249160" y="98441"/>
                  <a:pt x="250579" y="95757"/>
                </a:cubicBezTo>
                <a:lnTo>
                  <a:pt x="252805" y="91544"/>
                </a:lnTo>
                <a:cubicBezTo>
                  <a:pt x="255160" y="87072"/>
                  <a:pt x="253951" y="81593"/>
                  <a:pt x="249917" y="78471"/>
                </a:cubicBezTo>
                <a:close/>
              </a:path>
            </a:pathLst>
          </a:custGeom>
          <a:solidFill>
            <a:srgbClr val="242424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7">
            <a:extLst>
              <a:ext uri="{FF2B5EF4-FFF2-40B4-BE49-F238E27FC236}">
                <a16:creationId xmlns:a16="http://schemas.microsoft.com/office/drawing/2014/main" id="{0EDEB815-39CC-7705-0B32-D5715536B8C2}"/>
              </a:ext>
            </a:extLst>
          </p:cNvPr>
          <p:cNvSpPr/>
          <p:nvPr/>
        </p:nvSpPr>
        <p:spPr>
          <a:xfrm>
            <a:off x="8417983" y="1795991"/>
            <a:ext cx="237830" cy="306916"/>
          </a:xfrm>
          <a:custGeom>
            <a:avLst/>
            <a:gdLst>
              <a:gd name="connsiteX0" fmla="*/ 33091 w 237830"/>
              <a:gd name="connsiteY0" fmla="*/ 112379 h 306916"/>
              <a:gd name="connsiteX1" fmla="*/ 33054 w 237830"/>
              <a:gd name="connsiteY1" fmla="*/ 112407 h 306916"/>
              <a:gd name="connsiteX2" fmla="*/ 32994 w 237830"/>
              <a:gd name="connsiteY2" fmla="*/ 112453 h 306916"/>
              <a:gd name="connsiteX3" fmla="*/ 32834 w 237830"/>
              <a:gd name="connsiteY3" fmla="*/ 112575 h 306916"/>
              <a:gd name="connsiteX4" fmla="*/ 32371 w 237830"/>
              <a:gd name="connsiteY4" fmla="*/ 112941 h 306916"/>
              <a:gd name="connsiteX5" fmla="*/ 30913 w 237830"/>
              <a:gd name="connsiteY5" fmla="*/ 114168 h 306916"/>
              <a:gd name="connsiteX6" fmla="*/ 26278 w 237830"/>
              <a:gd name="connsiteY6" fmla="*/ 118639 h 306916"/>
              <a:gd name="connsiteX7" fmla="*/ 13429 w 237830"/>
              <a:gd name="connsiteY7" fmla="*/ 136009 h 306916"/>
              <a:gd name="connsiteX8" fmla="*/ 1207 w 237830"/>
              <a:gd name="connsiteY8" fmla="*/ 205852 h 306916"/>
              <a:gd name="connsiteX9" fmla="*/ 40008 w 237830"/>
              <a:gd name="connsiteY9" fmla="*/ 279969 h 306916"/>
              <a:gd name="connsiteX10" fmla="*/ 126603 w 237830"/>
              <a:gd name="connsiteY10" fmla="*/ 306917 h 306916"/>
              <a:gd name="connsiteX11" fmla="*/ 211837 w 237830"/>
              <a:gd name="connsiteY11" fmla="*/ 269625 h 306916"/>
              <a:gd name="connsiteX12" fmla="*/ 237534 w 237830"/>
              <a:gd name="connsiteY12" fmla="*/ 179638 h 306916"/>
              <a:gd name="connsiteX13" fmla="*/ 201319 w 237830"/>
              <a:gd name="connsiteY13" fmla="*/ 98539 h 306916"/>
              <a:gd name="connsiteX14" fmla="*/ 196741 w 237830"/>
              <a:gd name="connsiteY14" fmla="*/ 92135 h 306916"/>
              <a:gd name="connsiteX15" fmla="*/ 168741 w 237830"/>
              <a:gd name="connsiteY15" fmla="*/ 12716 h 306916"/>
              <a:gd name="connsiteX16" fmla="*/ 165850 w 237830"/>
              <a:gd name="connsiteY16" fmla="*/ 3809 h 306916"/>
              <a:gd name="connsiteX17" fmla="*/ 157295 w 237830"/>
              <a:gd name="connsiteY17" fmla="*/ 0 h 306916"/>
              <a:gd name="connsiteX18" fmla="*/ 138231 w 237830"/>
              <a:gd name="connsiteY18" fmla="*/ 4542 h 306916"/>
              <a:gd name="connsiteX19" fmla="*/ 117167 w 237830"/>
              <a:gd name="connsiteY19" fmla="*/ 16833 h 306916"/>
              <a:gd name="connsiteX20" fmla="*/ 81216 w 237830"/>
              <a:gd name="connsiteY20" fmla="*/ 65244 h 306916"/>
              <a:gd name="connsiteX21" fmla="*/ 83022 w 237830"/>
              <a:gd name="connsiteY21" fmla="*/ 122202 h 306916"/>
              <a:gd name="connsiteX22" fmla="*/ 76782 w 237830"/>
              <a:gd name="connsiteY22" fmla="*/ 144504 h 306916"/>
              <a:gd name="connsiteX23" fmla="*/ 62553 w 237830"/>
              <a:gd name="connsiteY23" fmla="*/ 139767 h 306916"/>
              <a:gd name="connsiteX24" fmla="*/ 50164 w 237830"/>
              <a:gd name="connsiteY24" fmla="*/ 116237 h 306916"/>
              <a:gd name="connsiteX25" fmla="*/ 42523 w 237830"/>
              <a:gd name="connsiteY25" fmla="*/ 110375 h 306916"/>
              <a:gd name="connsiteX26" fmla="*/ 33091 w 237830"/>
              <a:gd name="connsiteY26" fmla="*/ 112379 h 30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7830" h="306916">
                <a:moveTo>
                  <a:pt x="33091" y="112379"/>
                </a:moveTo>
                <a:lnTo>
                  <a:pt x="33054" y="112407"/>
                </a:lnTo>
                <a:lnTo>
                  <a:pt x="32994" y="112453"/>
                </a:lnTo>
                <a:lnTo>
                  <a:pt x="32834" y="112575"/>
                </a:lnTo>
                <a:cubicBezTo>
                  <a:pt x="32712" y="112670"/>
                  <a:pt x="32556" y="112792"/>
                  <a:pt x="32371" y="112941"/>
                </a:cubicBezTo>
                <a:cubicBezTo>
                  <a:pt x="32000" y="113240"/>
                  <a:pt x="31507" y="113648"/>
                  <a:pt x="30913" y="114168"/>
                </a:cubicBezTo>
                <a:cubicBezTo>
                  <a:pt x="29725" y="115206"/>
                  <a:pt x="28126" y="116693"/>
                  <a:pt x="26278" y="118639"/>
                </a:cubicBezTo>
                <a:cubicBezTo>
                  <a:pt x="22585" y="122527"/>
                  <a:pt x="17858" y="128288"/>
                  <a:pt x="13429" y="136009"/>
                </a:cubicBezTo>
                <a:cubicBezTo>
                  <a:pt x="4495" y="151585"/>
                  <a:pt x="-3013" y="174798"/>
                  <a:pt x="1207" y="205852"/>
                </a:cubicBezTo>
                <a:cubicBezTo>
                  <a:pt x="5371" y="236490"/>
                  <a:pt x="18236" y="262108"/>
                  <a:pt x="40008" y="279969"/>
                </a:cubicBezTo>
                <a:cubicBezTo>
                  <a:pt x="61703" y="297767"/>
                  <a:pt x="91083" y="306917"/>
                  <a:pt x="126603" y="306917"/>
                </a:cubicBezTo>
                <a:cubicBezTo>
                  <a:pt x="163241" y="306917"/>
                  <a:pt x="192475" y="293188"/>
                  <a:pt x="211837" y="269625"/>
                </a:cubicBezTo>
                <a:cubicBezTo>
                  <a:pt x="231022" y="246279"/>
                  <a:pt x="239582" y="214444"/>
                  <a:pt x="237534" y="179638"/>
                </a:cubicBezTo>
                <a:cubicBezTo>
                  <a:pt x="235571" y="146249"/>
                  <a:pt x="217383" y="120917"/>
                  <a:pt x="201319" y="98539"/>
                </a:cubicBezTo>
                <a:cubicBezTo>
                  <a:pt x="199767" y="96378"/>
                  <a:pt x="198236" y="94245"/>
                  <a:pt x="196741" y="92135"/>
                </a:cubicBezTo>
                <a:cubicBezTo>
                  <a:pt x="179216" y="67402"/>
                  <a:pt x="165379" y="44604"/>
                  <a:pt x="168741" y="12716"/>
                </a:cubicBezTo>
                <a:cubicBezTo>
                  <a:pt x="169083" y="9472"/>
                  <a:pt x="168032" y="6234"/>
                  <a:pt x="165850" y="3809"/>
                </a:cubicBezTo>
                <a:cubicBezTo>
                  <a:pt x="163666" y="1385"/>
                  <a:pt x="160557" y="0"/>
                  <a:pt x="157295" y="0"/>
                </a:cubicBezTo>
                <a:cubicBezTo>
                  <a:pt x="151433" y="0"/>
                  <a:pt x="144725" y="1814"/>
                  <a:pt x="138231" y="4542"/>
                </a:cubicBezTo>
                <a:cubicBezTo>
                  <a:pt x="131537" y="7354"/>
                  <a:pt x="124277" y="11471"/>
                  <a:pt x="117167" y="16833"/>
                </a:cubicBezTo>
                <a:cubicBezTo>
                  <a:pt x="102977" y="27536"/>
                  <a:pt x="88789" y="43669"/>
                  <a:pt x="81216" y="65244"/>
                </a:cubicBezTo>
                <a:cubicBezTo>
                  <a:pt x="73661" y="86767"/>
                  <a:pt x="77488" y="107281"/>
                  <a:pt x="83022" y="122202"/>
                </a:cubicBezTo>
                <a:cubicBezTo>
                  <a:pt x="86656" y="132000"/>
                  <a:pt x="82715" y="141688"/>
                  <a:pt x="76782" y="144504"/>
                </a:cubicBezTo>
                <a:cubicBezTo>
                  <a:pt x="71536" y="146996"/>
                  <a:pt x="65258" y="144906"/>
                  <a:pt x="62553" y="139767"/>
                </a:cubicBezTo>
                <a:lnTo>
                  <a:pt x="50164" y="116237"/>
                </a:lnTo>
                <a:cubicBezTo>
                  <a:pt x="48596" y="113260"/>
                  <a:pt x="45804" y="111118"/>
                  <a:pt x="42523" y="110375"/>
                </a:cubicBezTo>
                <a:cubicBezTo>
                  <a:pt x="39242" y="109631"/>
                  <a:pt x="35789" y="110369"/>
                  <a:pt x="33091" y="112379"/>
                </a:cubicBezTo>
                <a:close/>
              </a:path>
            </a:pathLst>
          </a:custGeom>
          <a:solidFill>
            <a:srgbClr val="242424"/>
          </a:soli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6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3" grpId="0" uiExpand="1" build="p"/>
      <p:bldP spid="5" grpId="0"/>
      <p:bldP spid="14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1B0A-A7EA-4BDB-3E9D-81BD9BACCA11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Improving Application Concurrency and Availability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3A4F5-A0E6-E884-6DD2-A18AF27D770F}"/>
              </a:ext>
            </a:extLst>
          </p:cNvPr>
          <p:cNvSpPr txBox="1"/>
          <p:nvPr/>
        </p:nvSpPr>
        <p:spPr>
          <a:xfrm>
            <a:off x="858144" y="2738036"/>
            <a:ext cx="18758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latin typeface="Segoe Sans Text Semibold"/>
                <a:cs typeface="Segoe Sans Text Semibold"/>
              </a:rPr>
              <a:t>Optimized Locking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F52BA-1A23-C38E-3D06-AA891E425633}"/>
              </a:ext>
            </a:extLst>
          </p:cNvPr>
          <p:cNvSpPr txBox="1"/>
          <p:nvPr/>
        </p:nvSpPr>
        <p:spPr>
          <a:xfrm>
            <a:off x="3431380" y="2738035"/>
            <a:ext cx="50224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latin typeface="Segoe Sans Text Semibold"/>
                <a:cs typeface="Segoe Sans Text Semibold"/>
              </a:rPr>
              <a:t>ABORT_QUERY_EXECUTION</a:t>
            </a:r>
          </a:p>
          <a:p>
            <a:pPr algn="ctr"/>
            <a:r>
              <a:rPr lang="en-US" sz="2000">
                <a:latin typeface="Segoe Sans Text Semibold"/>
                <a:cs typeface="Segoe Sans Text Semibold"/>
              </a:rPr>
              <a:t>query hint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9C485-99E1-AEBE-D0F2-5CA8844E87EB}"/>
              </a:ext>
            </a:extLst>
          </p:cNvPr>
          <p:cNvSpPr txBox="1"/>
          <p:nvPr/>
        </p:nvSpPr>
        <p:spPr>
          <a:xfrm>
            <a:off x="8853736" y="2738034"/>
            <a:ext cx="25074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latin typeface="Segoe Sans Text Semibold"/>
                <a:cs typeface="Segoe Sans Text Semibold"/>
              </a:rPr>
              <a:t>Tempdb Resource Governance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1B9B3-660C-E0BC-E8A7-D028598E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47" y="1560800"/>
            <a:ext cx="972480" cy="972480"/>
          </a:xfrm>
          <a:prstGeom prst="rect">
            <a:avLst/>
          </a:prstGeom>
        </p:spPr>
      </p:pic>
      <p:sp>
        <p:nvSpPr>
          <p:cNvPr id="7" name="Rounded Rectangle 19">
            <a:extLst>
              <a:ext uri="{FF2B5EF4-FFF2-40B4-BE49-F238E27FC236}">
                <a16:creationId xmlns:a16="http://schemas.microsoft.com/office/drawing/2014/main" id="{1E0D9430-9830-7104-9C5D-3E5ED34C3B1B}"/>
              </a:ext>
            </a:extLst>
          </p:cNvPr>
          <p:cNvSpPr/>
          <p:nvPr/>
        </p:nvSpPr>
        <p:spPr bwMode="auto">
          <a:xfrm>
            <a:off x="399450" y="3627047"/>
            <a:ext cx="2878073" cy="2608745"/>
          </a:xfrm>
          <a:prstGeom prst="roundRect">
            <a:avLst>
              <a:gd name="adj" fmla="val 8214"/>
            </a:avLst>
          </a:prstGeom>
          <a:solidFill>
            <a:schemeClr val="bg1"/>
          </a:solidFill>
          <a:ln w="31750">
            <a:gradFill>
              <a:gsLst>
                <a:gs pos="0">
                  <a:srgbClr val="C03BC4"/>
                </a:gs>
                <a:gs pos="100000">
                  <a:srgbClr val="0078D4"/>
                </a:gs>
              </a:gsLst>
              <a:lin ang="5400000" scaled="1"/>
            </a:gradFill>
          </a:ln>
          <a:effectLst>
            <a:outerShdw blurRad="63500" dist="63500" dir="2700000" algn="ctr" rotWithShape="0">
              <a:srgbClr val="454142">
                <a:alpha val="20000"/>
              </a:srgbClr>
            </a:outerShdw>
          </a:effectLst>
        </p:spPr>
        <p:txBody>
          <a:bodyPr wrap="none" lIns="457200" tIns="274320" rIns="274320" bIns="274320" rtlCol="0" anchor="ctr" anchorCtr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Eliminate </a:t>
            </a:r>
          </a:p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lock escalation</a:t>
            </a:r>
          </a:p>
          <a:p>
            <a:pPr algn="ctr" defTabSz="914400"/>
            <a:endParaRPr lang="en-US" sz="1400">
              <a:solidFill>
                <a:schemeClr val="tx1"/>
              </a:solidFill>
              <a:latin typeface="Cascadia Code" panose="020B0609020000020004" pitchFamily="49" charset="0"/>
            </a:endParaRPr>
          </a:p>
          <a:p>
            <a:pPr algn="ctr" defTabSz="914400"/>
            <a:r>
              <a:rPr lang="en-US" sz="1400">
                <a:latin typeface="Cascadia Code" panose="020B0609020000020004" pitchFamily="49" charset="0"/>
              </a:rPr>
              <a:t>Lock After </a:t>
            </a:r>
          </a:p>
          <a:p>
            <a:pPr algn="ctr" defTabSz="914400"/>
            <a:r>
              <a:rPr lang="en-US" sz="1400">
                <a:latin typeface="Cascadia Code" panose="020B0609020000020004" pitchFamily="49" charset="0"/>
              </a:rPr>
              <a:t>Qualification (LAQ)</a:t>
            </a:r>
          </a:p>
          <a:p>
            <a:pPr algn="ctr" defTabSz="914400"/>
            <a:endParaRPr lang="en-US" sz="1400">
              <a:latin typeface="Cascadia Code" panose="020B0609020000020004" pitchFamily="49" charset="0"/>
            </a:endParaRPr>
          </a:p>
          <a:p>
            <a:pPr algn="ctr" defTabSz="914400"/>
            <a:r>
              <a:rPr lang="en-US" sz="1400">
                <a:latin typeface="Cascadia Code" panose="020B0609020000020004" pitchFamily="49" charset="0"/>
              </a:rPr>
              <a:t>Requires </a:t>
            </a:r>
          </a:p>
          <a:p>
            <a:pPr algn="ctr" defTabSz="914400"/>
            <a:r>
              <a:rPr lang="en-US" sz="1400">
                <a:latin typeface="Cascadia Code" panose="020B0609020000020004" pitchFamily="49" charset="0"/>
              </a:rPr>
              <a:t>ADR,RCSI, </a:t>
            </a:r>
          </a:p>
          <a:p>
            <a:pPr algn="ctr" defTabSz="914400"/>
            <a:r>
              <a:rPr lang="en-US" sz="1400">
                <a:latin typeface="Cascadia Code" panose="020B0609020000020004" pitchFamily="49" charset="0"/>
              </a:rPr>
              <a:t>and db option</a:t>
            </a:r>
            <a:endParaRPr lang="en-US" sz="1400">
              <a:solidFill>
                <a:schemeClr val="tx1"/>
              </a:solidFill>
              <a:latin typeface="Cascadia Code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4718C-B011-3A33-4715-47376D765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633" y="1647328"/>
            <a:ext cx="885953" cy="885953"/>
          </a:xfrm>
          <a:prstGeom prst="rect">
            <a:avLst/>
          </a:prstGeom>
        </p:spPr>
      </p:pic>
      <p:sp>
        <p:nvSpPr>
          <p:cNvPr id="9" name="Rounded Rectangle 19">
            <a:extLst>
              <a:ext uri="{FF2B5EF4-FFF2-40B4-BE49-F238E27FC236}">
                <a16:creationId xmlns:a16="http://schemas.microsoft.com/office/drawing/2014/main" id="{FD92F34C-344D-43A3-C287-198E585C7610}"/>
              </a:ext>
            </a:extLst>
          </p:cNvPr>
          <p:cNvSpPr/>
          <p:nvPr/>
        </p:nvSpPr>
        <p:spPr bwMode="auto">
          <a:xfrm>
            <a:off x="4350498" y="3627047"/>
            <a:ext cx="3184222" cy="2608745"/>
          </a:xfrm>
          <a:prstGeom prst="roundRect">
            <a:avLst>
              <a:gd name="adj" fmla="val 8214"/>
            </a:avLst>
          </a:prstGeom>
          <a:solidFill>
            <a:schemeClr val="bg1"/>
          </a:solidFill>
          <a:ln w="31750">
            <a:gradFill>
              <a:gsLst>
                <a:gs pos="0">
                  <a:srgbClr val="C03BC4"/>
                </a:gs>
                <a:gs pos="100000">
                  <a:srgbClr val="0078D4"/>
                </a:gs>
              </a:gsLst>
              <a:lin ang="5400000" scaled="1"/>
            </a:gradFill>
          </a:ln>
          <a:effectLst>
            <a:outerShdw blurRad="63500" dist="63500" dir="2700000" algn="ctr" rotWithShape="0">
              <a:srgbClr val="454142">
                <a:alpha val="20000"/>
              </a:srgbClr>
            </a:outerShdw>
          </a:effectLst>
        </p:spPr>
        <p:txBody>
          <a:bodyPr wrap="none" lIns="457200" tIns="274320" rIns="274320" bIns="274320" rtlCol="0" anchor="ctr" anchorCtr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400">
                <a:latin typeface="Cascadia Code" panose="020B0609020000020004" pitchFamily="49" charset="0"/>
              </a:rPr>
              <a:t>Abort future </a:t>
            </a:r>
          </a:p>
          <a:p>
            <a:pPr algn="ctr" defTabSz="914400"/>
            <a:r>
              <a:rPr lang="en-US" sz="1400">
                <a:latin typeface="Cascadia Code" panose="020B0609020000020004" pitchFamily="49" charset="0"/>
              </a:rPr>
              <a:t>query execution</a:t>
            </a:r>
            <a:endParaRPr lang="en-US" sz="1400">
              <a:solidFill>
                <a:schemeClr val="tx1"/>
              </a:solidFill>
              <a:latin typeface="Cascadia Code" panose="020B0609020000020004" pitchFamily="49" charset="0"/>
            </a:endParaRPr>
          </a:p>
          <a:p>
            <a:pPr algn="ctr" defTabSz="914400"/>
            <a:endParaRPr lang="en-US" sz="1400">
              <a:solidFill>
                <a:schemeClr val="tx1"/>
              </a:solidFill>
              <a:latin typeface="Cascadia Code" panose="020B0609020000020004" pitchFamily="49" charset="0"/>
            </a:endParaRPr>
          </a:p>
          <a:p>
            <a:pPr algn="ctr" defTabSz="914400"/>
            <a:r>
              <a:rPr lang="en-US" sz="1400">
                <a:latin typeface="Cascadia Code" panose="020B0609020000020004" pitchFamily="49" charset="0"/>
              </a:rPr>
              <a:t>Stop rogue queries </a:t>
            </a:r>
          </a:p>
          <a:p>
            <a:pPr algn="ctr" defTabSz="914400"/>
            <a:r>
              <a:rPr lang="en-US" sz="1400">
                <a:latin typeface="Cascadia Code" panose="020B0609020000020004" pitchFamily="49" charset="0"/>
              </a:rPr>
              <a:t>from harming other users</a:t>
            </a:r>
          </a:p>
          <a:p>
            <a:pPr algn="ctr" defTabSz="914400"/>
            <a:endParaRPr lang="en-US" sz="1400">
              <a:latin typeface="Cascadia Code" panose="020B0609020000020004" pitchFamily="49" charset="0"/>
            </a:endParaRPr>
          </a:p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Query Store Hint</a:t>
            </a: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B3C6D566-A1A4-F04E-4F01-C85E60BD98CF}"/>
              </a:ext>
            </a:extLst>
          </p:cNvPr>
          <p:cNvSpPr/>
          <p:nvPr/>
        </p:nvSpPr>
        <p:spPr bwMode="auto">
          <a:xfrm>
            <a:off x="8607697" y="3627047"/>
            <a:ext cx="2999554" cy="2608745"/>
          </a:xfrm>
          <a:prstGeom prst="roundRect">
            <a:avLst>
              <a:gd name="adj" fmla="val 8214"/>
            </a:avLst>
          </a:prstGeom>
          <a:solidFill>
            <a:schemeClr val="bg1"/>
          </a:solidFill>
          <a:ln w="31750">
            <a:gradFill>
              <a:gsLst>
                <a:gs pos="0">
                  <a:srgbClr val="C03BC4"/>
                </a:gs>
                <a:gs pos="100000">
                  <a:srgbClr val="0078D4"/>
                </a:gs>
              </a:gsLst>
              <a:lin ang="5400000" scaled="1"/>
            </a:gradFill>
          </a:ln>
          <a:effectLst>
            <a:outerShdw blurRad="63500" dist="63500" dir="2700000" algn="ctr" rotWithShape="0">
              <a:srgbClr val="454142">
                <a:alpha val="20000"/>
              </a:srgbClr>
            </a:outerShdw>
          </a:effectLst>
        </p:spPr>
        <p:txBody>
          <a:bodyPr wrap="none" lIns="457200" tIns="274320" rIns="274320" bIns="274320" rtlCol="0" anchor="ctr" anchorCtr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Tempdb space usage can </a:t>
            </a:r>
          </a:p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grow out of control</a:t>
            </a:r>
          </a:p>
          <a:p>
            <a:pPr algn="ctr" defTabSz="914400"/>
            <a:endParaRPr lang="en-US" sz="1400">
              <a:latin typeface="Cascadia Code" panose="020B0609020000020004" pitchFamily="49" charset="0"/>
            </a:endParaRPr>
          </a:p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Need to control and </a:t>
            </a:r>
          </a:p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isolate users</a:t>
            </a:r>
          </a:p>
          <a:p>
            <a:pPr algn="ctr" defTabSz="914400"/>
            <a:endParaRPr lang="en-US" sz="1400">
              <a:latin typeface="Cascadia Code" panose="020B0609020000020004" pitchFamily="49" charset="0"/>
            </a:endParaRPr>
          </a:p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Flexibility to change </a:t>
            </a:r>
          </a:p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policy over time. </a:t>
            </a:r>
          </a:p>
          <a:p>
            <a:pPr algn="ctr" defTabSz="914400"/>
            <a:r>
              <a:rPr lang="en-US" sz="1400">
                <a:solidFill>
                  <a:schemeClr val="tx1"/>
                </a:solidFill>
                <a:latin typeface="Cascadia Code" panose="020B0609020000020004" pitchFamily="49" charset="0"/>
              </a:rPr>
              <a:t>Fixed size or 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BEE79-573F-220E-60CB-BE994E347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292" y="1264857"/>
            <a:ext cx="1564365" cy="15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4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518D-03E6-A80A-27FD-36C04F92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701723"/>
            <a:ext cx="6217920" cy="553998"/>
          </a:xfrm>
        </p:spPr>
        <p:txBody>
          <a:bodyPr/>
          <a:lstStyle/>
          <a:p>
            <a:r>
              <a:rPr lang="en-US"/>
              <a:t>Demo: </a:t>
            </a:r>
            <a:br>
              <a:rPr lang="en-US"/>
            </a:br>
            <a:r>
              <a:rPr lang="en-US"/>
              <a:t>Improving Application Concurrency</a:t>
            </a:r>
          </a:p>
        </p:txBody>
      </p:sp>
    </p:spTree>
    <p:extLst>
      <p:ext uri="{BB962C8B-B14F-4D97-AF65-F5344CB8AC3E}">
        <p14:creationId xmlns:p14="http://schemas.microsoft.com/office/powerpoint/2010/main" val="367538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Redgate theme v2">
  <a:themeElements>
    <a:clrScheme name="Redgate color theme v2">
      <a:dk1>
        <a:srgbClr val="373737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GENARAL LAYOUTS">
  <a:themeElements>
    <a:clrScheme name="VIVID - Color 01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FFC955"/>
      </a:accent1>
      <a:accent2>
        <a:srgbClr val="FF5355"/>
      </a:accent2>
      <a:accent3>
        <a:srgbClr val="CE59C4"/>
      </a:accent3>
      <a:accent4>
        <a:srgbClr val="8766D0"/>
      </a:accent4>
      <a:accent5>
        <a:srgbClr val="6C9FF4"/>
      </a:accent5>
      <a:accent6>
        <a:srgbClr val="5BC9B0"/>
      </a:accent6>
      <a:hlink>
        <a:srgbClr val="6C9FF4"/>
      </a:hlink>
      <a:folHlink>
        <a:srgbClr val="5BC9B0"/>
      </a:folHlink>
    </a:clrScheme>
    <a:fontScheme name="Sourse Sans Pro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 cap="sq">
          <a:solidFill>
            <a:schemeClr val="accent4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3C19343FD02E4FB1900EBC4A332725" ma:contentTypeVersion="22" ma:contentTypeDescription="Create a new document." ma:contentTypeScope="" ma:versionID="393dac07271c55fc741088759d44c9ef">
  <xsd:schema xmlns:xsd="http://www.w3.org/2001/XMLSchema" xmlns:xs="http://www.w3.org/2001/XMLSchema" xmlns:p="http://schemas.microsoft.com/office/2006/metadata/properties" xmlns:ns1="http://schemas.microsoft.com/sharepoint/v3" xmlns:ns2="3ae6f26d-9444-4782-a775-fd15bae28999" xmlns:ns3="72c0272b-f05b-475f-9459-f7525b8ef3e1" xmlns:ns4="230e9df3-be65-4c73-a93b-d1236ebd677e" targetNamespace="http://schemas.microsoft.com/office/2006/metadata/properties" ma:root="true" ma:fieldsID="d33753f69fdd2217b955991cc0b11b11" ns1:_="" ns2:_="" ns3:_="" ns4:_="">
    <xsd:import namespace="http://schemas.microsoft.com/sharepoint/v3"/>
    <xsd:import namespace="3ae6f26d-9444-4782-a775-fd15bae28999"/>
    <xsd:import namespace="72c0272b-f05b-475f-9459-f7525b8ef3e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6f26d-9444-4782-a775-fd15bae289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0272b-f05b-475f-9459-f7525b8ef3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77522e45-4245-473a-bafb-26babf2bee40}" ma:internalName="TaxCatchAll" ma:showField="CatchAllData" ma:web="72c0272b-f05b-475f-9459-f7525b8ef3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3ae6f26d-9444-4782-a775-fd15bae28999">
      <Terms xmlns="http://schemas.microsoft.com/office/infopath/2007/PartnerControls"/>
    </lcf76f155ced4ddcb4097134ff3c332f>
    <TaxCatchAll xmlns="230e9df3-be65-4c73-a93b-d1236ebd677e" xsi:nil="true"/>
    <MediaServiceKeyPoints xmlns="3ae6f26d-9444-4782-a775-fd15bae2899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75A2A0-4630-487B-9A83-BB1B7A4EA625}">
  <ds:schemaRefs>
    <ds:schemaRef ds:uri="230e9df3-be65-4c73-a93b-d1236ebd677e"/>
    <ds:schemaRef ds:uri="3ae6f26d-9444-4782-a775-fd15bae28999"/>
    <ds:schemaRef ds:uri="72c0272b-f05b-475f-9459-f7525b8ef3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3ae6f26d-9444-4782-a775-fd15bae28999"/>
    <ds:schemaRef ds:uri="72c0272b-f05b-475f-9459-f7525b8ef3e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Build_2025_16-9 Event-template</Template>
  <TotalTime>557</TotalTime>
  <Words>1138</Words>
  <Application>Microsoft Office PowerPoint</Application>
  <PresentationFormat>Widescreen</PresentationFormat>
  <Paragraphs>207</Paragraphs>
  <Slides>17</Slides>
  <Notes>16</Notes>
  <HiddenSlides>1</HiddenSlides>
  <MMClips>5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42" baseType="lpstr">
      <vt:lpstr>Aptos</vt:lpstr>
      <vt:lpstr>Arial</vt:lpstr>
      <vt:lpstr>Calibri Light</vt:lpstr>
      <vt:lpstr>Cascadia Code</vt:lpstr>
      <vt:lpstr>Consolas</vt:lpstr>
      <vt:lpstr>gatebase Medium</vt:lpstr>
      <vt:lpstr>IBM Plex Sans</vt:lpstr>
      <vt:lpstr>Montserrat</vt:lpstr>
      <vt:lpstr>Roboto</vt:lpstr>
      <vt:lpstr>Roboto Bold</vt:lpstr>
      <vt:lpstr>Roboto Regular</vt:lpstr>
      <vt:lpstr>Segoe Light</vt:lpstr>
      <vt:lpstr>Segoe Sans Display Semibold</vt:lpstr>
      <vt:lpstr>Segoe Sans Text Semibold</vt:lpstr>
      <vt:lpstr>Segoe UI</vt:lpstr>
      <vt:lpstr>Segoe UI Light</vt:lpstr>
      <vt:lpstr>Segoe UI Semibold</vt:lpstr>
      <vt:lpstr>Segoe UI Semilight</vt:lpstr>
      <vt:lpstr>Segoe UI Variable Display Semibold</vt:lpstr>
      <vt:lpstr>Source Sans Pro</vt:lpstr>
      <vt:lpstr>Wingdings</vt:lpstr>
      <vt:lpstr>2_Microsoft Build 16:9 Template Light</vt:lpstr>
      <vt:lpstr>1_WHITE TEMPLATE</vt:lpstr>
      <vt:lpstr>Redgate theme v2</vt:lpstr>
      <vt:lpstr>GENARAL LAYOUTS</vt:lpstr>
      <vt:lpstr>PowerPoint Presentation</vt:lpstr>
      <vt:lpstr>SQL Server 2025:  Engine Deep Dive</vt:lpstr>
      <vt:lpstr>SQL Server 2025</vt:lpstr>
      <vt:lpstr>Frequently Asked Questions (FAQ)</vt:lpstr>
      <vt:lpstr>Enhancing the industry proven engine</vt:lpstr>
      <vt:lpstr>Performance</vt:lpstr>
      <vt:lpstr>Enhancing the industry proven engine</vt:lpstr>
      <vt:lpstr>PowerPoint Presentation</vt:lpstr>
      <vt:lpstr>Demo:  Improving Application Concurrency</vt:lpstr>
      <vt:lpstr>Developers need better concurrency and don’t want to worry about locking internals</vt:lpstr>
      <vt:lpstr>PowerPoint Presentation</vt:lpstr>
      <vt:lpstr>PowerPoint Presentation</vt:lpstr>
      <vt:lpstr>PowerPoint Presentation</vt:lpstr>
      <vt:lpstr>PowerPoint Presentation</vt:lpstr>
      <vt:lpstr>Demo:  ABORT_QUERY_EXECUTION</vt:lpstr>
      <vt:lpstr>Administrators need to keep servers running despite rogue queries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Microsoft Build</dc:subject>
  <dc:creator>Bob Ward</dc:creator>
  <cp:keywords>Microsoft Build</cp:keywords>
  <dc:description/>
  <cp:lastModifiedBy>Danny de Haan</cp:lastModifiedBy>
  <cp:revision>3</cp:revision>
  <cp:lastPrinted>2023-02-15T20:48:24Z</cp:lastPrinted>
  <dcterms:created xsi:type="dcterms:W3CDTF">2025-05-05T15:22:17Z</dcterms:created>
  <dcterms:modified xsi:type="dcterms:W3CDTF">2025-10-05T06:07:29Z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0x010100123C19343FD02E4FB1900EBC4A332725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